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erome Bugnet"/>
  <p:cmAuthor clrIdx="1" id="1" initials="" lastIdx="5" name="Philipp Schöne"/>
  <p:cmAuthor clrIdx="2" id="2" initials="" lastIdx="1" name="Zubair Aslam"/>
  <p:cmAuthor clrIdx="3" id="3" initials="" lastIdx="2" name="Francisco Escalada"/>
  <p:cmAuthor clrIdx="4" id="4" initials="" lastIdx="1" name="Ian Kelly"/>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EDBB73E-3382-4080-9AE3-64D895889F86}">
  <a:tblStyle styleId="{6EDBB73E-3382-4080-9AE3-64D895889F8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1-16T16:50:44.083">
    <p:pos x="6000" y="0"/>
    <p:text>Hi, great deck overall but there needs to be a version which does not mention PCE. PCE is not appropriate for a large majority of our customers and rather than having to explain it out, it is much better to have the option to not mention it at all.</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0-11-18T11:26:40.910">
    <p:pos x="6000" y="0"/>
    <p:text>miss the EU Control plane option (and it's consequences) entirely in this deck</p:text>
  </p:cm>
  <p:cm authorId="1" idx="2" dt="2020-11-18T11:16:30.838">
    <p:pos x="6000" y="100"/>
    <p:text>i miss some overview of the advantages of cloudhub and the deployment locations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0-11-18T11:17:21.606">
    <p:pos x="6000" y="0"/>
    <p:text>not really clear visual pointer which part Cloudhub is.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1-05-23T21:58:33.046">
    <p:pos x="441" y="870"/>
    <p:text>Hi, it gives an impression as if there is a one to one relationship between mule and the app - which looks similar to CH and RTF from the application isolation viewpoint. 
Would be good to make it explicit that there would be multiple apps in same mule runtime. i-e there is no application isolation OOTB with this deployment option.
Slide 20 depicts it well.</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0-11-18T11:23:21.022">
    <p:pos x="6000" y="0"/>
    <p:text>would love to see the same slide for CloudHub and Standalone</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 dt="2020-11-18T11:24:30.658">
    <p:pos x="269" y="1307"/>
    <p:text>i miss that this needs to run 100% on customer infra.</p:text>
  </p:cm>
  <p:cm authorId="3" idx="1" dt="2020-09-22T15:59:52.229">
    <p:pos x="269" y="1407"/>
    <p:text>@ravindra.bhati@mulesoft.com 
@john.joseph@mulesoft.com 
What about this way? 
(to realize what the GAP is now)
_Assigned to Ravi Bhati_</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4" idx="1" dt="2021-04-09T17:53:03.396">
    <p:pos x="6000" y="0"/>
    <p:text>PCE 3.0 will have Monitoring and Visualizer - Planned GA Dec 2020</p:text>
  </p:cm>
  <p:cm authorId="3" idx="2" dt="2021-04-09T17:53:03.396">
    <p:pos x="6000" y="0"/>
    <p:text>@ravindra.bhati@mulesoft.com FYI</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ulesoft.com/mule-runtime/3.9/hardware-and-software-requirement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ulesoft.com/runtime-fabric/1.7/install-prereq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ulesoft.com/mule-runtime/3.9/hardware-and-software-requirements"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9804704062_0_169:notes"/>
          <p:cNvSpPr/>
          <p:nvPr>
            <p:ph idx="2" type="sldImg"/>
          </p:nvPr>
        </p:nvSpPr>
        <p:spPr>
          <a:xfrm>
            <a:off x="398329"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9804704062_0_169: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000">
              <a:latin typeface="Salesforce Sans"/>
              <a:ea typeface="Salesforce Sans"/>
              <a:cs typeface="Salesforce Sans"/>
              <a:sym typeface="Salesforce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9804704062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9804704062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9804704062_0_428:notes"/>
          <p:cNvSpPr/>
          <p:nvPr>
            <p:ph idx="2" type="sldImg"/>
          </p:nvPr>
        </p:nvSpPr>
        <p:spPr>
          <a:xfrm>
            <a:off x="380206" y="685800"/>
            <a:ext cx="60978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9804704062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9804704062_0_428: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997127337b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997127337b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EFEFE"/>
                </a:highlight>
              </a:rPr>
              <a:t>CloudHub is a complete integration platform as a service (iPaaS) that provides server functionality for you to deploy your apps without having to configure a hosting environment and </a:t>
            </a:r>
            <a:r>
              <a:rPr lang="en"/>
              <a:t>all the benefits that our platform brings such as single management plane, resiliency, valuable insights and built in security with full automation and orchestration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997127337b_6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997127337b_6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take a look at the CloudHub architecture. An external TCP load balancer to spread inbound traffic to the right pod on the right worker.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agents communicate with ARM to provide update on cluster status and also pull updates from management center. Application provides metrics/logs to the platform to allows powerful insights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Keep in mind that all traffic are secure and initiated from the fabric. No traffic is initiated by MS management plane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997127337b_6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997127337b_6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Salesforce Sans"/>
                <a:ea typeface="Salesforce Sans"/>
                <a:cs typeface="Salesforce Sans"/>
                <a:sym typeface="Salesforce Sans"/>
              </a:rPr>
              <a:t>Assuming that you are familiar with designing, building, testing mule applications. The next natural step is to deploy your app to RTF. There are a couple of ways to do this</a:t>
            </a:r>
            <a:endParaRPr sz="1000">
              <a:latin typeface="Salesforce Sans"/>
              <a:ea typeface="Salesforce Sans"/>
              <a:cs typeface="Salesforce Sans"/>
              <a:sym typeface="Salesforce Sans"/>
            </a:endParaRPr>
          </a:p>
          <a:p>
            <a:pPr indent="-292100" lvl="0" marL="457200" rtl="0" algn="l">
              <a:spcBef>
                <a:spcPts val="0"/>
              </a:spcBef>
              <a:spcAft>
                <a:spcPts val="0"/>
              </a:spcAft>
              <a:buClr>
                <a:srgbClr val="000000"/>
              </a:buClr>
              <a:buSzPts val="1000"/>
              <a:buAutoNum type="arabicPeriod"/>
            </a:pPr>
            <a:r>
              <a:rPr lang="en" sz="1000">
                <a:latin typeface="Salesforce Sans"/>
                <a:ea typeface="Salesforce Sans"/>
                <a:cs typeface="Salesforce Sans"/>
                <a:sym typeface="Salesforce Sans"/>
              </a:rPr>
              <a:t>Deploy manually from ARM by uploading your artifact or pulling it from Exchange (that was previously published/uploaded) (step 1, 2, 3,  4, and 5)</a:t>
            </a:r>
            <a:endParaRPr sz="1000">
              <a:latin typeface="Salesforce Sans"/>
              <a:ea typeface="Salesforce Sans"/>
              <a:cs typeface="Salesforce Sans"/>
              <a:sym typeface="Salesforce Sans"/>
            </a:endParaRPr>
          </a:p>
          <a:p>
            <a:pPr indent="-292100" lvl="0" marL="457200" rtl="0" algn="l">
              <a:spcBef>
                <a:spcPts val="0"/>
              </a:spcBef>
              <a:spcAft>
                <a:spcPts val="0"/>
              </a:spcAft>
              <a:buClr>
                <a:srgbClr val="000000"/>
              </a:buClr>
              <a:buSzPts val="1000"/>
              <a:buAutoNum type="arabicPeriod"/>
            </a:pPr>
            <a:r>
              <a:rPr lang="en" sz="1000">
                <a:latin typeface="Salesforce Sans"/>
                <a:ea typeface="Salesforce Sans"/>
                <a:cs typeface="Salesforce Sans"/>
                <a:sym typeface="Salesforce Sans"/>
              </a:rPr>
              <a:t>Use the mule mvn plugin to deploy: the plug in build, test (step 3), The app will then be uploaded and deployed  in CH worker(s) (step 5). This can be incorporated into CI/CD tools like Jenkins, Travis, Bamboo….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a570096c63_0_2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ga570096c63_0_2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80"/>
              </a:spcBef>
              <a:spcAft>
                <a:spcPts val="0"/>
              </a:spcAft>
              <a:buSzPts val="1100"/>
              <a:buNone/>
            </a:pPr>
            <a:r>
              <a:t/>
            </a:r>
            <a:endParaRPr/>
          </a:p>
        </p:txBody>
      </p:sp>
      <p:sp>
        <p:nvSpPr>
          <p:cNvPr id="596" name="Google Shape;596;ga570096c63_0_2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9e0f683d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9e0f683d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Avneet...Sergey and I discussed this, how do you feel about “Secure Managed Infrastructure”?</a:t>
            </a:r>
            <a:endParaRPr/>
          </a:p>
          <a:p>
            <a:pPr indent="0" lvl="0" marL="0" rtl="0" algn="l">
              <a:spcBef>
                <a:spcPts val="0"/>
              </a:spcBef>
              <a:spcAft>
                <a:spcPts val="0"/>
              </a:spcAft>
              <a:buNone/>
            </a:pPr>
            <a:r>
              <a:rPr lang="en"/>
              <a:t>Or Secure Managed Infrastructure and Configurable Features</a:t>
            </a:r>
            <a:endParaRPr/>
          </a:p>
          <a:p>
            <a:pPr indent="0" lvl="0" marL="0" rtl="0" algn="l">
              <a:spcBef>
                <a:spcPts val="0"/>
              </a:spcBef>
              <a:spcAft>
                <a:spcPts val="0"/>
              </a:spcAft>
              <a:buNone/>
            </a:pPr>
            <a:r>
              <a:rPr lang="en"/>
              <a:t>Scalability</a:t>
            </a:r>
            <a:endParaRPr/>
          </a:p>
          <a:p>
            <a:pPr indent="0" lvl="0" marL="0" rtl="0" algn="l">
              <a:spcBef>
                <a:spcPts val="0"/>
              </a:spcBef>
              <a:spcAft>
                <a:spcPts val="0"/>
              </a:spcAft>
              <a:buNone/>
            </a:pPr>
            <a:r>
              <a:rPr lang="en"/>
              <a:t>High availbility</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9f634dcf52_2_0:notes"/>
          <p:cNvSpPr/>
          <p:nvPr>
            <p:ph idx="2" type="sldImg"/>
          </p:nvPr>
        </p:nvSpPr>
        <p:spPr>
          <a:xfrm>
            <a:off x="398329"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9f634dcf52_2_0: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000">
              <a:latin typeface="Salesforce Sans"/>
              <a:ea typeface="Salesforce Sans"/>
              <a:cs typeface="Salesforce Sans"/>
              <a:sym typeface="Salesforce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9804704062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9804704062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9804704062_0_390:notes"/>
          <p:cNvSpPr/>
          <p:nvPr>
            <p:ph idx="2" type="sldImg"/>
          </p:nvPr>
        </p:nvSpPr>
        <p:spPr>
          <a:xfrm>
            <a:off x="380206" y="685800"/>
            <a:ext cx="60978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9804704062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g9804704062_0_39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98047040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98047040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997127337b_6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997127337b_6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Standalone Mule deployment provides you the ability to host and deploy applications on premises in your data center or private cloud with all the benefits of centrally managing the applications and runtimes from the single management plane.  </a:t>
            </a:r>
            <a:r>
              <a:rPr lang="en">
                <a:highlight>
                  <a:srgbClr val="FEFEFE"/>
                </a:highlight>
              </a:rPr>
              <a:t>Customer is  responsible for the installation and configuration of the Mule runtime engine instances that run the Mule applications.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997127337b_6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997127337b_6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take a look at the architecture An external TCP load balancer provided and hosted by the customer that will route traffic to the right server.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agents communicate with ARM to provide update on cluster status and also pull updates from management center. Application provides metrics/logs to the platform to allows powerful insights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Keep in mind that all traffic are secure and initiated from the Mule Runtime plane. No traffic is initiated by MS management plane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See </a:t>
            </a:r>
            <a:r>
              <a:rPr lang="en" u="sng">
                <a:solidFill>
                  <a:schemeClr val="hlink"/>
                </a:solidFill>
                <a:hlinkClick r:id="rId2"/>
              </a:rPr>
              <a:t>https://docs.mulesoft.com/mule-runtime/3.9/hardware-and-software-requirements</a:t>
            </a:r>
            <a:r>
              <a:rPr lang="en">
                <a:solidFill>
                  <a:schemeClr val="dk1"/>
                </a:solidFill>
              </a:rPr>
              <a:t> for latest HW/SW requirements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cef98b1b9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cef98b1b9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Mule servers can be group together in a group where deployment will be on all servers. If the apps need to share state, the servers can be configured in cluster mode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997127337b_6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997127337b_6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Salesforce Sans"/>
                <a:ea typeface="Salesforce Sans"/>
                <a:cs typeface="Salesforce Sans"/>
                <a:sym typeface="Salesforce Sans"/>
              </a:rPr>
              <a:t>Assuming that you are familiar with designing, building, testing mule applications. The next natural step is to deploy your app to RTF. There are a couple of ways to do this</a:t>
            </a:r>
            <a:endParaRPr sz="1000">
              <a:latin typeface="Salesforce Sans"/>
              <a:ea typeface="Salesforce Sans"/>
              <a:cs typeface="Salesforce Sans"/>
              <a:sym typeface="Salesforce Sans"/>
            </a:endParaRPr>
          </a:p>
          <a:p>
            <a:pPr indent="-292100" lvl="0" marL="457200" rtl="0" algn="l">
              <a:spcBef>
                <a:spcPts val="0"/>
              </a:spcBef>
              <a:spcAft>
                <a:spcPts val="0"/>
              </a:spcAft>
              <a:buClr>
                <a:srgbClr val="000000"/>
              </a:buClr>
              <a:buSzPts val="1000"/>
              <a:buAutoNum type="arabicPeriod"/>
            </a:pPr>
            <a:r>
              <a:rPr lang="en" sz="1000">
                <a:latin typeface="Salesforce Sans"/>
                <a:ea typeface="Salesforce Sans"/>
                <a:cs typeface="Salesforce Sans"/>
                <a:sym typeface="Salesforce Sans"/>
              </a:rPr>
              <a:t>Deploy manually from ARM by uploading your artifact or pulling it from Exchange (that was previously published/uploaded) (step 1, 2 (optional), 3, 4 (optional), and 5)</a:t>
            </a:r>
            <a:endParaRPr sz="1000">
              <a:latin typeface="Salesforce Sans"/>
              <a:ea typeface="Salesforce Sans"/>
              <a:cs typeface="Salesforce Sans"/>
              <a:sym typeface="Salesforce Sans"/>
            </a:endParaRPr>
          </a:p>
          <a:p>
            <a:pPr indent="-292100" lvl="0" marL="457200" rtl="0" algn="l">
              <a:spcBef>
                <a:spcPts val="0"/>
              </a:spcBef>
              <a:spcAft>
                <a:spcPts val="0"/>
              </a:spcAft>
              <a:buClr>
                <a:srgbClr val="000000"/>
              </a:buClr>
              <a:buSzPts val="1000"/>
              <a:buAutoNum type="arabicPeriod"/>
            </a:pPr>
            <a:r>
              <a:rPr lang="en" sz="1000">
                <a:latin typeface="Salesforce Sans"/>
                <a:ea typeface="Salesforce Sans"/>
                <a:cs typeface="Salesforce Sans"/>
                <a:sym typeface="Salesforce Sans"/>
              </a:rPr>
              <a:t>Use the mule mvn plugin to deploy: the plug in build, test (step 3) , then trigger the deployment with ARM to deploy applications to the right target (server group/cluster) (step 5). This can be incorporated into CI/CD tools like Jenkins, Travis, Bamboo….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9e0f683d4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9e0f683d4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0" marL="457200" rtl="0" algn="l">
              <a:spcBef>
                <a:spcPts val="1100"/>
              </a:spcBef>
              <a:spcAft>
                <a:spcPts val="0"/>
              </a:spcAft>
              <a:buClr>
                <a:srgbClr val="323031"/>
              </a:buClr>
              <a:buSzPts val="1700"/>
              <a:buFont typeface="Verdana"/>
              <a:buChar char="•"/>
            </a:pPr>
            <a:r>
              <a:rPr lang="en" sz="900">
                <a:solidFill>
                  <a:srgbClr val="323031"/>
                </a:solidFill>
                <a:latin typeface="Verdana"/>
                <a:ea typeface="Verdana"/>
                <a:cs typeface="Verdana"/>
                <a:sym typeface="Verdana"/>
              </a:rPr>
              <a:t>Integrations can run in same data center as customer applications, Satisfies potential data sovereignty issues</a:t>
            </a:r>
            <a:endParaRPr sz="900">
              <a:solidFill>
                <a:srgbClr val="323031"/>
              </a:solidFill>
              <a:latin typeface="Verdana"/>
              <a:ea typeface="Verdana"/>
              <a:cs typeface="Verdana"/>
              <a:sym typeface="Verdana"/>
            </a:endParaRPr>
          </a:p>
          <a:p>
            <a:pPr indent="-336550" lvl="0" marL="457200" rtl="0" algn="l">
              <a:spcBef>
                <a:spcPts val="0"/>
              </a:spcBef>
              <a:spcAft>
                <a:spcPts val="0"/>
              </a:spcAft>
              <a:buClr>
                <a:srgbClr val="323031"/>
              </a:buClr>
              <a:buSzPts val="1700"/>
              <a:buFont typeface="Verdana"/>
              <a:buChar char="•"/>
            </a:pPr>
            <a:r>
              <a:rPr lang="en" sz="900">
                <a:solidFill>
                  <a:srgbClr val="323031"/>
                </a:solidFill>
                <a:latin typeface="Verdana"/>
                <a:ea typeface="Verdana"/>
                <a:cs typeface="Verdana"/>
                <a:sym typeface="Verdana"/>
              </a:rPr>
              <a:t>Deploy on VM, bare metal, Configurable HA and clustering</a:t>
            </a:r>
            <a:endParaRPr sz="900">
              <a:solidFill>
                <a:srgbClr val="323031"/>
              </a:solidFill>
              <a:latin typeface="Verdana"/>
              <a:ea typeface="Verdana"/>
              <a:cs typeface="Verdana"/>
              <a:sym typeface="Verdana"/>
            </a:endParaRPr>
          </a:p>
          <a:p>
            <a:pPr indent="-336550" lvl="0" marL="457200" rtl="0" algn="l">
              <a:spcBef>
                <a:spcPts val="0"/>
              </a:spcBef>
              <a:spcAft>
                <a:spcPts val="0"/>
              </a:spcAft>
              <a:buClr>
                <a:srgbClr val="323031"/>
              </a:buClr>
              <a:buSzPts val="1700"/>
              <a:buFont typeface="Verdana"/>
              <a:buChar char="•"/>
            </a:pPr>
            <a:r>
              <a:rPr lang="en" sz="900">
                <a:solidFill>
                  <a:srgbClr val="323031"/>
                </a:solidFill>
                <a:latin typeface="Verdana"/>
                <a:ea typeface="Verdana"/>
                <a:cs typeface="Verdana"/>
                <a:sym typeface="Verdana"/>
              </a:rPr>
              <a:t>Deployment flexibility across any cloud (Azure &amp; AWS) or data center</a:t>
            </a:r>
            <a:endParaRPr sz="900">
              <a:solidFill>
                <a:srgbClr val="323031"/>
              </a:solidFill>
              <a:latin typeface="Verdana"/>
              <a:ea typeface="Verdana"/>
              <a:cs typeface="Verdana"/>
              <a:sym typeface="Verdana"/>
            </a:endParaRPr>
          </a:p>
          <a:p>
            <a:pPr indent="-336550" lvl="0" marL="457200" rtl="0" algn="l">
              <a:spcBef>
                <a:spcPts val="0"/>
              </a:spcBef>
              <a:spcAft>
                <a:spcPts val="0"/>
              </a:spcAft>
              <a:buClr>
                <a:srgbClr val="323031"/>
              </a:buClr>
              <a:buSzPts val="1700"/>
              <a:buFont typeface="Verdana"/>
              <a:buChar char="•"/>
            </a:pPr>
            <a:r>
              <a:rPr lang="en" sz="900">
                <a:solidFill>
                  <a:srgbClr val="323031"/>
                </a:solidFill>
                <a:latin typeface="Verdana"/>
                <a:ea typeface="Verdana"/>
                <a:cs typeface="Verdana"/>
                <a:sym typeface="Verdana"/>
              </a:rPr>
              <a:t>Connect to the control plane hosted by MuleSoft</a:t>
            </a:r>
            <a:endParaRPr sz="900">
              <a:solidFill>
                <a:srgbClr val="323031"/>
              </a:solidFill>
              <a:latin typeface="Verdana"/>
              <a:ea typeface="Verdana"/>
              <a:cs typeface="Verdana"/>
              <a:sym typeface="Verdana"/>
            </a:endParaRPr>
          </a:p>
          <a:p>
            <a:pPr indent="-336550" lvl="0" marL="457200" rtl="0" algn="l">
              <a:spcBef>
                <a:spcPts val="0"/>
              </a:spcBef>
              <a:spcAft>
                <a:spcPts val="0"/>
              </a:spcAft>
              <a:buClr>
                <a:srgbClr val="323031"/>
              </a:buClr>
              <a:buSzPts val="1700"/>
              <a:buFont typeface="Verdana"/>
              <a:buChar char="•"/>
            </a:pPr>
            <a:r>
              <a:rPr lang="en" sz="900">
                <a:solidFill>
                  <a:srgbClr val="323031"/>
                </a:solidFill>
                <a:latin typeface="Verdana"/>
                <a:ea typeface="Verdana"/>
                <a:cs typeface="Verdana"/>
                <a:sym typeface="Verdana"/>
              </a:rPr>
              <a:t>Runtime Manager Monitoring:</a:t>
            </a:r>
            <a:endParaRPr sz="900">
              <a:solidFill>
                <a:srgbClr val="323031"/>
              </a:solidFill>
              <a:latin typeface="Verdana"/>
              <a:ea typeface="Verdana"/>
              <a:cs typeface="Verdana"/>
              <a:sym typeface="Verdana"/>
            </a:endParaRPr>
          </a:p>
          <a:p>
            <a:pPr indent="-336550" lvl="1" marL="914400" rtl="0" algn="l">
              <a:spcBef>
                <a:spcPts val="0"/>
              </a:spcBef>
              <a:spcAft>
                <a:spcPts val="0"/>
              </a:spcAft>
              <a:buClr>
                <a:srgbClr val="323031"/>
              </a:buClr>
              <a:buSzPts val="1700"/>
              <a:buFont typeface="Verdana"/>
              <a:buChar char="–"/>
            </a:pPr>
            <a:r>
              <a:rPr lang="en" sz="900">
                <a:solidFill>
                  <a:srgbClr val="323031"/>
                </a:solidFill>
                <a:latin typeface="Verdana"/>
                <a:ea typeface="Verdana"/>
                <a:cs typeface="Verdana"/>
                <a:sym typeface="Verdana"/>
              </a:rPr>
              <a:t>Classic Application Monitoring</a:t>
            </a:r>
            <a:endParaRPr sz="900">
              <a:solidFill>
                <a:srgbClr val="323031"/>
              </a:solidFill>
              <a:latin typeface="Verdana"/>
              <a:ea typeface="Verdana"/>
              <a:cs typeface="Verdana"/>
              <a:sym typeface="Verdana"/>
            </a:endParaRPr>
          </a:p>
          <a:p>
            <a:pPr indent="-336550" lvl="1" marL="914400" rtl="0" algn="l">
              <a:spcBef>
                <a:spcPts val="0"/>
              </a:spcBef>
              <a:spcAft>
                <a:spcPts val="0"/>
              </a:spcAft>
              <a:buClr>
                <a:srgbClr val="323031"/>
              </a:buClr>
              <a:buSzPts val="1700"/>
              <a:buFont typeface="Verdana"/>
              <a:buChar char="–"/>
            </a:pPr>
            <a:r>
              <a:rPr lang="en" sz="900">
                <a:solidFill>
                  <a:srgbClr val="323031"/>
                </a:solidFill>
                <a:latin typeface="Verdana"/>
                <a:ea typeface="Verdana"/>
                <a:cs typeface="Verdana"/>
                <a:sym typeface="Verdana"/>
              </a:rPr>
              <a:t>Server/Groups/Cluster Monitoring dashboard</a:t>
            </a:r>
            <a:endParaRPr sz="9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9f634dcf52_2_8:notes"/>
          <p:cNvSpPr/>
          <p:nvPr>
            <p:ph idx="2" type="sldImg"/>
          </p:nvPr>
        </p:nvSpPr>
        <p:spPr>
          <a:xfrm>
            <a:off x="398329"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9f634dcf52_2_8: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000">
              <a:latin typeface="Salesforce Sans"/>
              <a:ea typeface="Salesforce Sans"/>
              <a:cs typeface="Salesforce Sans"/>
              <a:sym typeface="Salesforce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9804704062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9804704062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9804704062_0_1409:notes"/>
          <p:cNvSpPr/>
          <p:nvPr>
            <p:ph idx="2" type="sldImg"/>
          </p:nvPr>
        </p:nvSpPr>
        <p:spPr>
          <a:xfrm>
            <a:off x="380206" y="685800"/>
            <a:ext cx="60978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9804704062_0_1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g9804704062_0_1409: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9804704062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9804704062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Anypoint Runtime fabric is essentially our cloud offering (CH) rolls into an appliance that takes away the complexity of installing/maintaining/managing your own runtimes, with all the benefits that our platform brings such as single management plane, resiliency, valuable insights and built in security with full automation and orchestration, in your own private, protected network</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9804704062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9804704062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a look at the architecture of a minimal production construct: 3 controllers, 3 workers to ensure redundancy and HA. An external TCP load balancer to spread inbound traffic to the ingress on the controllers that will route traffic to the right pod on the right worker.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agents communicate with ARM to provide update on cluster status and also pull updates from management center. Both RTF components and Mule app download images and updates (when available and chosen to do so by customer) from the container registry. Application provides metrics/logs to the platform to allows powerful insights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Keep in mind that all traffic are secure and initiated from the fabric. No traffic is initiated by MS management plane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See </a:t>
            </a:r>
            <a:r>
              <a:rPr lang="en" u="sng">
                <a:solidFill>
                  <a:schemeClr val="hlink"/>
                </a:solidFill>
                <a:hlinkClick r:id="rId2"/>
              </a:rPr>
              <a:t>https://docs.mulesoft.com/runtime-fabric/1.7/install-prereqs</a:t>
            </a:r>
            <a:r>
              <a:rPr lang="en"/>
              <a:t> for latest HW/SW requirements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a896da3e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a896da3e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9804704062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9804704062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Salesforce Sans"/>
                <a:ea typeface="Salesforce Sans"/>
                <a:cs typeface="Salesforce Sans"/>
                <a:sym typeface="Salesforce Sans"/>
              </a:rPr>
              <a:t>Assuming that you are familiar with designing, building, testing mule applications. The next natural step is to deploy your app to RTF. There are a couple of ways to do this</a:t>
            </a:r>
            <a:endParaRPr sz="1000">
              <a:latin typeface="Salesforce Sans"/>
              <a:ea typeface="Salesforce Sans"/>
              <a:cs typeface="Salesforce Sans"/>
              <a:sym typeface="Salesforce Sans"/>
            </a:endParaRPr>
          </a:p>
          <a:p>
            <a:pPr indent="-292100" lvl="0" marL="457200" rtl="0" algn="l">
              <a:spcBef>
                <a:spcPts val="0"/>
              </a:spcBef>
              <a:spcAft>
                <a:spcPts val="0"/>
              </a:spcAft>
              <a:buClr>
                <a:srgbClr val="000000"/>
              </a:buClr>
              <a:buSzPts val="1000"/>
              <a:buAutoNum type="arabicPeriod"/>
            </a:pPr>
            <a:r>
              <a:rPr lang="en" sz="1000">
                <a:latin typeface="Salesforce Sans"/>
                <a:ea typeface="Salesforce Sans"/>
                <a:cs typeface="Salesforce Sans"/>
                <a:sym typeface="Salesforce Sans"/>
              </a:rPr>
              <a:t>Deploy manually from ARM by uploading your artifact or pulling it from Exchange (that was previously published/uploaded) (step 1, 2, 3, and 4)</a:t>
            </a:r>
            <a:endParaRPr sz="1000">
              <a:latin typeface="Salesforce Sans"/>
              <a:ea typeface="Salesforce Sans"/>
              <a:cs typeface="Salesforce Sans"/>
              <a:sym typeface="Salesforce Sans"/>
            </a:endParaRPr>
          </a:p>
          <a:p>
            <a:pPr indent="-292100" lvl="0" marL="457200" rtl="0" algn="l">
              <a:spcBef>
                <a:spcPts val="0"/>
              </a:spcBef>
              <a:spcAft>
                <a:spcPts val="0"/>
              </a:spcAft>
              <a:buClr>
                <a:srgbClr val="000000"/>
              </a:buClr>
              <a:buSzPts val="1000"/>
              <a:buAutoNum type="arabicPeriod"/>
            </a:pPr>
            <a:r>
              <a:rPr lang="en" sz="1000">
                <a:latin typeface="Salesforce Sans"/>
                <a:ea typeface="Salesforce Sans"/>
                <a:cs typeface="Salesforce Sans"/>
                <a:sym typeface="Salesforce Sans"/>
              </a:rPr>
              <a:t>Use the mule mvn plugin to deploy: the plug in build, test and publish the app to exchange (step 1 and 2) , then trigger the deployment with ARM that will pull the artifact from Exchange (Step 3 and 4). The app will then be baked into appropriate mule runtime image that is either already available on worker nodes or freshly pulled from the registry (step 5). This can be incorporated into CI/CD tools like Jenkins, Travis, Bamboo….</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a4480a6cc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a4480a6cc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None/>
            </a:pPr>
            <a:r>
              <a:rPr lang="en">
                <a:solidFill>
                  <a:srgbClr val="666666"/>
                </a:solidFill>
                <a:latin typeface="Salesforce Sans"/>
                <a:ea typeface="Salesforce Sans"/>
                <a:cs typeface="Salesforce Sans"/>
                <a:sym typeface="Salesforce Sans"/>
              </a:rPr>
              <a:t>Along with standard platform benefits, Runtime Fabric allows </a:t>
            </a:r>
            <a:endParaRPr>
              <a:solidFill>
                <a:srgbClr val="666666"/>
              </a:solidFill>
              <a:latin typeface="Salesforce Sans"/>
              <a:ea typeface="Salesforce Sans"/>
              <a:cs typeface="Salesforce Sans"/>
              <a:sym typeface="Salesforce Sans"/>
            </a:endParaRPr>
          </a:p>
          <a:p>
            <a:pPr indent="-234950" lvl="0" marL="342900" rtl="0" algn="l">
              <a:spcBef>
                <a:spcPts val="900"/>
              </a:spcBef>
              <a:spcAft>
                <a:spcPts val="0"/>
              </a:spcAft>
              <a:buClr>
                <a:srgbClr val="666666"/>
              </a:buClr>
              <a:buSzPts val="1100"/>
              <a:buFont typeface="Salesforce Sans"/>
              <a:buChar char="●"/>
            </a:pPr>
            <a:r>
              <a:rPr lang="en">
                <a:solidFill>
                  <a:srgbClr val="666666"/>
                </a:solidFill>
                <a:latin typeface="Salesforce Sans"/>
                <a:ea typeface="Salesforce Sans"/>
                <a:cs typeface="Salesforce Sans"/>
                <a:sym typeface="Salesforce Sans"/>
              </a:rPr>
              <a:t>Deploy and manage runtimes anywhere </a:t>
            </a:r>
            <a:endParaRPr>
              <a:solidFill>
                <a:srgbClr val="666666"/>
              </a:solidFill>
              <a:latin typeface="Salesforce Sans"/>
              <a:ea typeface="Salesforce Sans"/>
              <a:cs typeface="Salesforce Sans"/>
              <a:sym typeface="Salesforce Sans"/>
            </a:endParaRPr>
          </a:p>
          <a:p>
            <a:pPr indent="-234950" lvl="0" marL="342900" rtl="0" algn="l">
              <a:spcBef>
                <a:spcPts val="0"/>
              </a:spcBef>
              <a:spcAft>
                <a:spcPts val="0"/>
              </a:spcAft>
              <a:buClr>
                <a:srgbClr val="666666"/>
              </a:buClr>
              <a:buSzPts val="1100"/>
              <a:buFont typeface="Salesforce Sans"/>
              <a:buChar char="●"/>
            </a:pPr>
            <a:r>
              <a:rPr lang="en">
                <a:solidFill>
                  <a:srgbClr val="666666"/>
                </a:solidFill>
                <a:latin typeface="Salesforce Sans"/>
                <a:ea typeface="Salesforce Sans"/>
                <a:cs typeface="Salesforce Sans"/>
                <a:sym typeface="Salesforce Sans"/>
              </a:rPr>
              <a:t>Central application management with Anypoint Management Center</a:t>
            </a:r>
            <a:endParaRPr>
              <a:solidFill>
                <a:srgbClr val="666666"/>
              </a:solidFill>
              <a:latin typeface="Salesforce Sans"/>
              <a:ea typeface="Salesforce Sans"/>
              <a:cs typeface="Salesforce Sans"/>
              <a:sym typeface="Salesforce Sans"/>
            </a:endParaRPr>
          </a:p>
          <a:p>
            <a:pPr indent="-234950" lvl="0" marL="342900" rtl="0" algn="l">
              <a:spcBef>
                <a:spcPts val="0"/>
              </a:spcBef>
              <a:spcAft>
                <a:spcPts val="0"/>
              </a:spcAft>
              <a:buClr>
                <a:srgbClr val="666666"/>
              </a:buClr>
              <a:buSzPts val="1100"/>
              <a:buFont typeface="Salesforce Sans"/>
              <a:buChar char="●"/>
            </a:pPr>
            <a:r>
              <a:rPr lang="en">
                <a:solidFill>
                  <a:srgbClr val="666666"/>
                </a:solidFill>
                <a:latin typeface="Salesforce Sans"/>
                <a:ea typeface="Salesforce Sans"/>
                <a:cs typeface="Salesforce Sans"/>
                <a:sym typeface="Salesforce Sans"/>
              </a:rPr>
              <a:t>Simple and automated runtime provisioning (with Kubernetes and Docker)</a:t>
            </a:r>
            <a:endParaRPr/>
          </a:p>
          <a:p>
            <a:pPr indent="0" lvl="0" marL="0" rtl="0" algn="l">
              <a:lnSpc>
                <a:spcPct val="115000"/>
              </a:lnSpc>
              <a:spcBef>
                <a:spcPts val="1100"/>
              </a:spcBef>
              <a:spcAft>
                <a:spcPts val="0"/>
              </a:spcAft>
              <a:buNone/>
            </a:pPr>
            <a:r>
              <a:t/>
            </a:r>
            <a:endParaRPr sz="1200">
              <a:solidFill>
                <a:srgbClr val="555555"/>
              </a:solidFill>
            </a:endParaRPr>
          </a:p>
          <a:p>
            <a:pPr indent="0" lvl="0" marL="0" rtl="0" algn="l">
              <a:lnSpc>
                <a:spcPct val="115000"/>
              </a:lnSpc>
              <a:spcBef>
                <a:spcPts val="1100"/>
              </a:spcBef>
              <a:spcAft>
                <a:spcPts val="0"/>
              </a:spcAft>
              <a:buNone/>
            </a:pPr>
            <a:r>
              <a:t/>
            </a:r>
            <a:endParaRPr sz="1200">
              <a:solidFill>
                <a:srgbClr val="555555"/>
              </a:solidFill>
            </a:endParaRPr>
          </a:p>
          <a:p>
            <a:pPr indent="-228600" lvl="0" marL="457200" rtl="0" algn="l">
              <a:lnSpc>
                <a:spcPct val="115000"/>
              </a:lnSpc>
              <a:spcBef>
                <a:spcPts val="1100"/>
              </a:spcBef>
              <a:spcAft>
                <a:spcPts val="0"/>
              </a:spcAft>
              <a:buClr>
                <a:srgbClr val="555555"/>
              </a:buClr>
              <a:buSzPts val="1200"/>
              <a:buNone/>
            </a:pPr>
            <a:r>
              <a:t/>
            </a: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a705d9f8b6_1_28:notes"/>
          <p:cNvSpPr/>
          <p:nvPr>
            <p:ph idx="2" type="sldImg"/>
          </p:nvPr>
        </p:nvSpPr>
        <p:spPr>
          <a:xfrm>
            <a:off x="398329"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a705d9f8b6_1_28: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000">
              <a:latin typeface="Salesforce Sans"/>
              <a:ea typeface="Salesforce Sans"/>
              <a:cs typeface="Salesforce Sans"/>
              <a:sym typeface="Salesforce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a4480a6cc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a4480a6cc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1100"/>
              </a:spcBef>
              <a:spcAft>
                <a:spcPts val="0"/>
              </a:spcAft>
              <a:buClr>
                <a:srgbClr val="555555"/>
              </a:buClr>
              <a:buSzPts val="1200"/>
              <a:buNone/>
            </a:pPr>
            <a:r>
              <a:rPr lang="en" sz="1200"/>
              <a:t>The installation of RTF is comprised of 2 parts: Infrastructure preparation and RTF installation. You will need the privileges to create resources (VMs, Disk, LB, ….) regardless of cloud platform you work with.</a:t>
            </a:r>
            <a:endParaRPr sz="1200"/>
          </a:p>
          <a:p>
            <a:pPr indent="-228600" lvl="0" marL="457200" rtl="0" algn="l">
              <a:lnSpc>
                <a:spcPct val="115000"/>
              </a:lnSpc>
              <a:spcBef>
                <a:spcPts val="0"/>
              </a:spcBef>
              <a:spcAft>
                <a:spcPts val="0"/>
              </a:spcAft>
              <a:buClr>
                <a:srgbClr val="555555"/>
              </a:buClr>
              <a:buSzPts val="1200"/>
              <a:buNone/>
            </a:pPr>
            <a:r>
              <a:rPr lang="en" sz="1200"/>
              <a:t>We have automation support for AWS and Azure. </a:t>
            </a:r>
            <a:endParaRPr sz="1200"/>
          </a:p>
          <a:p>
            <a:pPr indent="0" lvl="0" marL="0" rtl="0" algn="l">
              <a:lnSpc>
                <a:spcPct val="115000"/>
              </a:lnSpc>
              <a:spcBef>
                <a:spcPts val="1100"/>
              </a:spcBef>
              <a:spcAft>
                <a:spcPts val="0"/>
              </a:spcAft>
              <a:buNone/>
            </a:pPr>
            <a:r>
              <a:t/>
            </a:r>
            <a:endParaRPr sz="1200">
              <a:solidFill>
                <a:srgbClr val="555555"/>
              </a:solidFill>
            </a:endParaRPr>
          </a:p>
          <a:p>
            <a:pPr indent="0" lvl="0" marL="0" rtl="0" algn="l">
              <a:lnSpc>
                <a:spcPct val="115000"/>
              </a:lnSpc>
              <a:spcBef>
                <a:spcPts val="1100"/>
              </a:spcBef>
              <a:spcAft>
                <a:spcPts val="0"/>
              </a:spcAft>
              <a:buNone/>
            </a:pPr>
            <a:r>
              <a:t/>
            </a:r>
            <a:endParaRPr sz="1200">
              <a:solidFill>
                <a:srgbClr val="555555"/>
              </a:solidFill>
            </a:endParaRPr>
          </a:p>
          <a:p>
            <a:pPr indent="-228600" lvl="0" marL="457200" rtl="0" algn="l">
              <a:lnSpc>
                <a:spcPct val="115000"/>
              </a:lnSpc>
              <a:spcBef>
                <a:spcPts val="1100"/>
              </a:spcBef>
              <a:spcAft>
                <a:spcPts val="0"/>
              </a:spcAft>
              <a:buClr>
                <a:srgbClr val="555555"/>
              </a:buClr>
              <a:buSzPts val="1200"/>
              <a:buNone/>
            </a:pPr>
            <a:r>
              <a:t/>
            </a:r>
            <a:endParaRPr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a4480a6ccc_0_18:notes"/>
          <p:cNvSpPr/>
          <p:nvPr>
            <p:ph idx="2" type="sldImg"/>
          </p:nvPr>
        </p:nvSpPr>
        <p:spPr>
          <a:xfrm>
            <a:off x="380206" y="685800"/>
            <a:ext cx="60978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a4480a6cc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look at some scenarios where Runtime Fabric has done well with customers.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Everyone wants to move to the cloud these days, and so a number of companies have invested heavily in cloud infrastructure. They may have spent a lot of money on their own AWS or Azure instance, and want to leverage it. RTF is a logical way for them to do that, as they can deploy their runtimes to their own cloud while maintaining their managed cloud benefits.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Several organizations today are interested in Docker, Kubernetes, and containerization initiatives. Interesting thing here, containerization is really a concept thats about 5-6 years old, yet is being adopted at an alarming rate. Companies find it very difficult to find skilled resources that can help them accomplish their desired kubernetes initiatives. RTF is built on Kubernetes, and so the customer can accomplish their containerization initiatives without any need for dedicated teams that know Docker or Kubernentes.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Number of on premise customers have the need to automate their deployments, isolate their applications, and scale to get the resources they need. This usually means spending a lot of money on manual efforts. But with RTF, customers get these benefits OOTB. They don’t have any manual efforts.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some customers are in restricted industries, such as government or finance. They want managed cloud benefits, but cannot deploy to CloudHub or a private cloud. Here, RTF is an easy way for them to get their managed cloud benefits on their own premises.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all these very successful scenarios that we have seen, we would like to remind you once again….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26" name="Google Shape;1626;ga4480a6ccc_0_18: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9804704062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8" name="Google Shape;1648;g9804704062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9804704062_0_1447:notes"/>
          <p:cNvSpPr/>
          <p:nvPr>
            <p:ph idx="2" type="sldImg"/>
          </p:nvPr>
        </p:nvSpPr>
        <p:spPr>
          <a:xfrm>
            <a:off x="380206" y="685800"/>
            <a:ext cx="60978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9804704062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g9804704062_0_144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9804704062_0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9804704062_0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58595A"/>
                </a:solidFill>
                <a:highlight>
                  <a:srgbClr val="FEFEFE"/>
                </a:highlight>
                <a:latin typeface="Open Sans"/>
                <a:ea typeface="Open Sans"/>
                <a:cs typeface="Open Sans"/>
                <a:sym typeface="Open Sans"/>
              </a:rPr>
              <a:t>Unlike other options where we mainly talk about managing Mule applications/integrations. Anypoint Service Mesh focuses on existing non-mule services. It enables you to extend your microservices network by including your non-MuleSoft applications into the Anypoint Platform sphere. You can then manage and secure your application network, including your non-Mule applications, seamlessly from a single pane.</a:t>
            </a:r>
            <a:endParaRPr sz="1200">
              <a:solidFill>
                <a:srgbClr val="58595A"/>
              </a:solidFill>
              <a:highlight>
                <a:srgbClr val="FEFEFE"/>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200">
              <a:solidFill>
                <a:srgbClr val="58595A"/>
              </a:solidFill>
              <a:highlight>
                <a:srgbClr val="FEFEFE"/>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rgbClr val="58595A"/>
                </a:solidFill>
                <a:highlight>
                  <a:srgbClr val="FEFEFE"/>
                </a:highlight>
                <a:latin typeface="Open Sans"/>
                <a:ea typeface="Open Sans"/>
                <a:cs typeface="Open Sans"/>
                <a:sym typeface="Open Sans"/>
              </a:rPr>
              <a:t>Your non-MuleSoft microservices might be written using different languages and platforms, or might be deployed in different environments. To alleviate issues arising from differences in these microservices, Anypoint Service Mesh ensures the following application management advantages: </a:t>
            </a:r>
            <a:endParaRPr sz="1200">
              <a:solidFill>
                <a:srgbClr val="58595A"/>
              </a:solidFill>
              <a:highlight>
                <a:srgbClr val="FEFEFE"/>
              </a:highlight>
              <a:latin typeface="Open Sans"/>
              <a:ea typeface="Open Sans"/>
              <a:cs typeface="Open Sans"/>
              <a:sym typeface="Open Sans"/>
            </a:endParaRPr>
          </a:p>
          <a:p>
            <a:pPr indent="-304800" lvl="0" marL="457200" rtl="0" algn="l">
              <a:lnSpc>
                <a:spcPct val="115000"/>
              </a:lnSpc>
              <a:spcBef>
                <a:spcPts val="2200"/>
              </a:spcBef>
              <a:spcAft>
                <a:spcPts val="0"/>
              </a:spcAft>
              <a:buClr>
                <a:srgbClr val="58595A"/>
              </a:buClr>
              <a:buSzPts val="1200"/>
              <a:buFont typeface="Open Sans"/>
              <a:buChar char="○"/>
            </a:pPr>
            <a:r>
              <a:rPr lang="en" sz="1200">
                <a:solidFill>
                  <a:srgbClr val="58595A"/>
                </a:solidFill>
                <a:highlight>
                  <a:srgbClr val="FEFEFE"/>
                </a:highlight>
                <a:latin typeface="Open Sans"/>
                <a:ea typeface="Open Sans"/>
                <a:cs typeface="Open Sans"/>
                <a:sym typeface="Open Sans"/>
              </a:rPr>
              <a:t>Provides resilient service-to-service communication (east-west traffic) using zero-trust policies to handle traffic control, fault tolerance and load balancing</a:t>
            </a:r>
            <a:endParaRPr sz="1200">
              <a:solidFill>
                <a:srgbClr val="58595A"/>
              </a:solidFill>
              <a:highlight>
                <a:srgbClr val="FEFEFE"/>
              </a:highlight>
              <a:latin typeface="Open Sans"/>
              <a:ea typeface="Open Sans"/>
              <a:cs typeface="Open Sans"/>
              <a:sym typeface="Open Sans"/>
            </a:endParaRPr>
          </a:p>
          <a:p>
            <a:pPr indent="-304800" lvl="0" marL="457200" rtl="0" algn="l">
              <a:lnSpc>
                <a:spcPct val="115000"/>
              </a:lnSpc>
              <a:spcBef>
                <a:spcPts val="0"/>
              </a:spcBef>
              <a:spcAft>
                <a:spcPts val="0"/>
              </a:spcAft>
              <a:buClr>
                <a:srgbClr val="58595A"/>
              </a:buClr>
              <a:buSzPts val="1200"/>
              <a:buFont typeface="Open Sans"/>
              <a:buChar char="○"/>
            </a:pPr>
            <a:r>
              <a:rPr lang="en" sz="1200">
                <a:solidFill>
                  <a:srgbClr val="58595A"/>
                </a:solidFill>
                <a:highlight>
                  <a:srgbClr val="FEFEFE"/>
                </a:highlight>
                <a:latin typeface="Open Sans"/>
                <a:ea typeface="Open Sans"/>
                <a:cs typeface="Open Sans"/>
                <a:sym typeface="Open Sans"/>
              </a:rPr>
              <a:t>Extends MuleSoft API Management capabilities to any non-Mule service, with policies, security and analytics all applied directly from Anypoint Platform</a:t>
            </a:r>
            <a:endParaRPr sz="1200">
              <a:solidFill>
                <a:srgbClr val="58595A"/>
              </a:solidFill>
              <a:highlight>
                <a:srgbClr val="FEFEFE"/>
              </a:highlight>
              <a:latin typeface="Open Sans"/>
              <a:ea typeface="Open Sans"/>
              <a:cs typeface="Open Sans"/>
              <a:sym typeface="Open Sans"/>
            </a:endParaRPr>
          </a:p>
          <a:p>
            <a:pPr indent="-304800" lvl="0" marL="457200" rtl="0" algn="l">
              <a:lnSpc>
                <a:spcPct val="115000"/>
              </a:lnSpc>
              <a:spcBef>
                <a:spcPts val="0"/>
              </a:spcBef>
              <a:spcAft>
                <a:spcPts val="0"/>
              </a:spcAft>
              <a:buClr>
                <a:srgbClr val="58595A"/>
              </a:buClr>
              <a:buSzPts val="1200"/>
              <a:buFont typeface="Open Sans"/>
              <a:buChar char="○"/>
            </a:pPr>
            <a:r>
              <a:rPr lang="en" sz="1200">
                <a:solidFill>
                  <a:srgbClr val="58595A"/>
                </a:solidFill>
                <a:highlight>
                  <a:srgbClr val="FEFEFE"/>
                </a:highlight>
                <a:latin typeface="Open Sans"/>
                <a:ea typeface="Open Sans"/>
                <a:cs typeface="Open Sans"/>
                <a:sym typeface="Open Sans"/>
              </a:rPr>
              <a:t>Amplifies reuse of services with discovery of non-Mule services within Exchange, available for use in future projects</a:t>
            </a:r>
            <a:endParaRPr sz="1200">
              <a:solidFill>
                <a:srgbClr val="58595A"/>
              </a:solidFill>
              <a:highlight>
                <a:srgbClr val="FEFEFE"/>
              </a:highlight>
              <a:latin typeface="Open Sans"/>
              <a:ea typeface="Open Sans"/>
              <a:cs typeface="Open Sans"/>
              <a:sym typeface="Open Sans"/>
            </a:endParaRPr>
          </a:p>
          <a:p>
            <a:pPr indent="0" lvl="0" marL="0" rtl="0" algn="l">
              <a:spcBef>
                <a:spcPts val="2200"/>
              </a:spcBef>
              <a:spcAft>
                <a:spcPts val="0"/>
              </a:spcAft>
              <a:buClr>
                <a:schemeClr val="dk1"/>
              </a:buClr>
              <a:buSzPts val="1100"/>
              <a:buFont typeface="Arial"/>
              <a:buNone/>
            </a:pPr>
            <a:r>
              <a:t/>
            </a:r>
            <a:endParaRPr sz="1200">
              <a:solidFill>
                <a:srgbClr val="58595A"/>
              </a:solidFill>
              <a:highlight>
                <a:srgbClr val="FEFEFE"/>
              </a:highlight>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997127337b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997127337b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ASM uses Istio, the industry de facto ServiceMesh software. You can install ASM by installing Istio on your K8s cluster, then in a namespace that is enabled with Istio, we can install a Mule adaptor to perform contract/policy check and provide metrics, analytics info back to Management Center.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Currently we support managed k8s from GCP, AWS and Azure.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997127337b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997127337b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None/>
            </a:pPr>
            <a:r>
              <a:rPr lang="en">
                <a:solidFill>
                  <a:srgbClr val="58595A"/>
                </a:solidFill>
                <a:highlight>
                  <a:srgbClr val="FEFEFE"/>
                </a:highlight>
                <a:latin typeface="Open Sans"/>
                <a:ea typeface="Open Sans"/>
                <a:cs typeface="Open Sans"/>
                <a:sym typeface="Open Sans"/>
              </a:rPr>
              <a:t>Here is how it works:</a:t>
            </a:r>
            <a:endParaRPr>
              <a:solidFill>
                <a:srgbClr val="58595A"/>
              </a:solidFill>
              <a:highlight>
                <a:srgbClr val="FEFEFE"/>
              </a:highlight>
              <a:latin typeface="Open Sans"/>
              <a:ea typeface="Open Sans"/>
              <a:cs typeface="Open Sans"/>
              <a:sym typeface="Open Sans"/>
            </a:endParaRPr>
          </a:p>
          <a:p>
            <a:pPr indent="-298450" lvl="0" marL="457200" rtl="0" algn="l">
              <a:lnSpc>
                <a:spcPct val="115000"/>
              </a:lnSpc>
              <a:spcBef>
                <a:spcPts val="2200"/>
              </a:spcBef>
              <a:spcAft>
                <a:spcPts val="0"/>
              </a:spcAft>
              <a:buClr>
                <a:srgbClr val="58595A"/>
              </a:buClr>
              <a:buSzPts val="1100"/>
              <a:buFont typeface="Open Sans"/>
              <a:buAutoNum type="arabicPeriod"/>
            </a:pPr>
            <a:r>
              <a:rPr lang="en">
                <a:solidFill>
                  <a:srgbClr val="58595A"/>
                </a:solidFill>
                <a:highlight>
                  <a:srgbClr val="FEFEFE"/>
                </a:highlight>
                <a:latin typeface="Open Sans"/>
                <a:ea typeface="Open Sans"/>
                <a:cs typeface="Open Sans"/>
                <a:sym typeface="Open Sans"/>
              </a:rPr>
              <a:t>The client, which might be another microservice or any Kubernetes Ingress component, sends a request to the service.</a:t>
            </a:r>
            <a:endParaRPr>
              <a:solidFill>
                <a:srgbClr val="58595A"/>
              </a:solidFill>
              <a:highlight>
                <a:srgbClr val="FEFEFE"/>
              </a:highlight>
              <a:latin typeface="Open Sans"/>
              <a:ea typeface="Open Sans"/>
              <a:cs typeface="Open Sans"/>
              <a:sym typeface="Open Sans"/>
            </a:endParaRPr>
          </a:p>
          <a:p>
            <a:pPr indent="-298450" lvl="0" marL="457200" rtl="0" algn="l">
              <a:lnSpc>
                <a:spcPct val="115000"/>
              </a:lnSpc>
              <a:spcBef>
                <a:spcPts val="0"/>
              </a:spcBef>
              <a:spcAft>
                <a:spcPts val="0"/>
              </a:spcAft>
              <a:buClr>
                <a:srgbClr val="58595A"/>
              </a:buClr>
              <a:buSzPts val="1100"/>
              <a:buFont typeface="Open Sans"/>
              <a:buAutoNum type="arabicPeriod"/>
            </a:pPr>
            <a:r>
              <a:rPr lang="en">
                <a:solidFill>
                  <a:srgbClr val="58595A"/>
                </a:solidFill>
                <a:highlight>
                  <a:srgbClr val="FEFEFE"/>
                </a:highlight>
                <a:latin typeface="Open Sans"/>
                <a:ea typeface="Open Sans"/>
                <a:cs typeface="Open Sans"/>
                <a:sym typeface="Open Sans"/>
              </a:rPr>
              <a:t>Envoy captures the request and redirects it to the MuleSoft adapter using the Envoy filter. The adapter then performs policy checks and verifications. When no policy violations are encountered, the request is routed to the microservice.</a:t>
            </a:r>
            <a:endParaRPr>
              <a:solidFill>
                <a:srgbClr val="58595A"/>
              </a:solidFill>
              <a:highlight>
                <a:srgbClr val="FEFEFE"/>
              </a:highlight>
              <a:latin typeface="Open Sans"/>
              <a:ea typeface="Open Sans"/>
              <a:cs typeface="Open Sans"/>
              <a:sym typeface="Open Sans"/>
            </a:endParaRPr>
          </a:p>
          <a:p>
            <a:pPr indent="-298450" lvl="0" marL="457200" rtl="0" algn="l">
              <a:lnSpc>
                <a:spcPct val="115000"/>
              </a:lnSpc>
              <a:spcBef>
                <a:spcPts val="0"/>
              </a:spcBef>
              <a:spcAft>
                <a:spcPts val="0"/>
              </a:spcAft>
              <a:buClr>
                <a:srgbClr val="58595A"/>
              </a:buClr>
              <a:buSzPts val="1100"/>
              <a:buFont typeface="Open Sans"/>
              <a:buAutoNum type="arabicPeriod"/>
            </a:pPr>
            <a:r>
              <a:rPr lang="en">
                <a:solidFill>
                  <a:srgbClr val="58595A"/>
                </a:solidFill>
                <a:highlight>
                  <a:srgbClr val="FEFEFE"/>
                </a:highlight>
                <a:latin typeface="Open Sans"/>
                <a:ea typeface="Open Sans"/>
                <a:cs typeface="Open Sans"/>
                <a:sym typeface="Open Sans"/>
              </a:rPr>
              <a:t>The microservice runs the service logic and sends the response back to the client.</a:t>
            </a:r>
            <a:endParaRPr>
              <a:solidFill>
                <a:srgbClr val="58595A"/>
              </a:solidFill>
              <a:highlight>
                <a:srgbClr val="FEFEFE"/>
              </a:highlight>
              <a:latin typeface="Open Sans"/>
              <a:ea typeface="Open Sans"/>
              <a:cs typeface="Open Sans"/>
              <a:sym typeface="Open Sans"/>
            </a:endParaRPr>
          </a:p>
          <a:p>
            <a:pPr indent="-298450" lvl="0" marL="457200" rtl="0" algn="l">
              <a:lnSpc>
                <a:spcPct val="115000"/>
              </a:lnSpc>
              <a:spcBef>
                <a:spcPts val="0"/>
              </a:spcBef>
              <a:spcAft>
                <a:spcPts val="0"/>
              </a:spcAft>
              <a:buClr>
                <a:srgbClr val="58595A"/>
              </a:buClr>
              <a:buSzPts val="1100"/>
              <a:buFont typeface="Open Sans"/>
              <a:buAutoNum type="arabicPeriod"/>
            </a:pPr>
            <a:r>
              <a:t/>
            </a:r>
            <a:endParaRPr>
              <a:solidFill>
                <a:srgbClr val="58595A"/>
              </a:solidFill>
              <a:highlight>
                <a:srgbClr val="FEFEFE"/>
              </a:highlight>
              <a:latin typeface="Open Sans"/>
              <a:ea typeface="Open Sans"/>
              <a:cs typeface="Open Sans"/>
              <a:sym typeface="Open Sans"/>
            </a:endParaRPr>
          </a:p>
          <a:p>
            <a:pPr indent="-298450" lvl="0" marL="457200" rtl="0" algn="l">
              <a:lnSpc>
                <a:spcPct val="115000"/>
              </a:lnSpc>
              <a:spcBef>
                <a:spcPts val="0"/>
              </a:spcBef>
              <a:spcAft>
                <a:spcPts val="0"/>
              </a:spcAft>
              <a:buClr>
                <a:srgbClr val="58595A"/>
              </a:buClr>
              <a:buSzPts val="1100"/>
              <a:buFont typeface="Open Sans"/>
              <a:buAutoNum type="alphaLcPeriod"/>
            </a:pPr>
            <a:r>
              <a:rPr lang="en">
                <a:solidFill>
                  <a:srgbClr val="58595A"/>
                </a:solidFill>
                <a:highlight>
                  <a:srgbClr val="FEFEFE"/>
                </a:highlight>
                <a:latin typeface="Open Sans"/>
                <a:ea typeface="Open Sans"/>
                <a:cs typeface="Open Sans"/>
                <a:sym typeface="Open Sans"/>
              </a:rPr>
              <a:t>Periodically, the adapter communicates with Anypoint Platform asynchronously to get the latest policies and contracts.</a:t>
            </a:r>
            <a:endParaRPr>
              <a:solidFill>
                <a:srgbClr val="58595A"/>
              </a:solidFill>
              <a:highlight>
                <a:srgbClr val="FEFEFE"/>
              </a:highlight>
              <a:latin typeface="Open Sans"/>
              <a:ea typeface="Open Sans"/>
              <a:cs typeface="Open Sans"/>
              <a:sym typeface="Open Sans"/>
            </a:endParaRPr>
          </a:p>
          <a:p>
            <a:pPr indent="-298450" lvl="0" marL="457200" rtl="0" algn="l">
              <a:lnSpc>
                <a:spcPct val="115000"/>
              </a:lnSpc>
              <a:spcBef>
                <a:spcPts val="0"/>
              </a:spcBef>
              <a:spcAft>
                <a:spcPts val="0"/>
              </a:spcAft>
              <a:buClr>
                <a:srgbClr val="58595A"/>
              </a:buClr>
              <a:buSzPts val="1100"/>
              <a:buFont typeface="Open Sans"/>
              <a:buAutoNum type="alphaLcPeriod"/>
            </a:pPr>
            <a:r>
              <a:rPr lang="en">
                <a:solidFill>
                  <a:srgbClr val="58595A"/>
                </a:solidFill>
                <a:highlight>
                  <a:srgbClr val="FEFEFE"/>
                </a:highlight>
                <a:latin typeface="Open Sans"/>
                <a:ea typeface="Open Sans"/>
                <a:cs typeface="Open Sans"/>
                <a:sym typeface="Open Sans"/>
              </a:rPr>
              <a:t>Periodically, the adapter returns the API analytics information to Anypoint Platform.</a:t>
            </a:r>
            <a:endParaRPr>
              <a:solidFill>
                <a:srgbClr val="58595A"/>
              </a:solidFill>
              <a:highlight>
                <a:srgbClr val="FEFEFE"/>
              </a:highlight>
              <a:latin typeface="Open Sans"/>
              <a:ea typeface="Open Sans"/>
              <a:cs typeface="Open Sans"/>
              <a:sym typeface="Open Sans"/>
            </a:endParaRPr>
          </a:p>
          <a:p>
            <a:pPr indent="0" lvl="0" marL="0" rtl="0" algn="l">
              <a:spcBef>
                <a:spcPts val="2200"/>
              </a:spcBef>
              <a:spcAft>
                <a:spcPts val="0"/>
              </a:spcAft>
              <a:buNone/>
            </a:pPr>
            <a:r>
              <a:rPr lang="en"/>
              <a:t>Also, discovered services are available in Exchange which can easily be reused in new projects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9a0ecdf4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99a0ecdf4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a705d9f8b6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a705d9f8b6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57150" lvl="0" marL="165100" rtl="0" algn="l">
              <a:spcBef>
                <a:spcPts val="0"/>
              </a:spcBef>
              <a:spcAft>
                <a:spcPts val="0"/>
              </a:spcAft>
              <a:buClr>
                <a:srgbClr val="666666"/>
              </a:buClr>
              <a:buSzPts val="1100"/>
              <a:buFont typeface="Salesforce Sans"/>
              <a:buChar char="●"/>
            </a:pPr>
            <a:r>
              <a:rPr lang="en">
                <a:solidFill>
                  <a:srgbClr val="666666"/>
                </a:solidFill>
                <a:latin typeface="Salesforce Sans"/>
                <a:ea typeface="Salesforce Sans"/>
                <a:cs typeface="Salesforce Sans"/>
                <a:sym typeface="Salesforce Sans"/>
              </a:rPr>
              <a:t>Extend Anypoint platform capacities to non Mule applications in AKS/EKS </a:t>
            </a:r>
            <a:endParaRPr>
              <a:solidFill>
                <a:srgbClr val="666666"/>
              </a:solidFill>
              <a:latin typeface="Salesforce Sans"/>
              <a:ea typeface="Salesforce Sans"/>
              <a:cs typeface="Salesforce Sans"/>
              <a:sym typeface="Salesforce Sans"/>
            </a:endParaRPr>
          </a:p>
          <a:p>
            <a:pPr indent="-57150" lvl="0" marL="165100" rtl="0" algn="l">
              <a:spcBef>
                <a:spcPts val="0"/>
              </a:spcBef>
              <a:spcAft>
                <a:spcPts val="0"/>
              </a:spcAft>
              <a:buClr>
                <a:srgbClr val="666666"/>
              </a:buClr>
              <a:buSzPts val="1100"/>
              <a:buFont typeface="Salesforce Sans"/>
              <a:buChar char="●"/>
            </a:pPr>
            <a:r>
              <a:rPr lang="en">
                <a:solidFill>
                  <a:srgbClr val="666666"/>
                </a:solidFill>
                <a:latin typeface="Salesforce Sans"/>
                <a:ea typeface="Salesforce Sans"/>
                <a:cs typeface="Salesforce Sans"/>
                <a:sym typeface="Salesforce Sans"/>
              </a:rPr>
              <a:t>Central application management with Anypoint Management Center</a:t>
            </a:r>
            <a:endParaRPr>
              <a:solidFill>
                <a:srgbClr val="666666"/>
              </a:solidFill>
              <a:latin typeface="Salesforce Sans"/>
              <a:ea typeface="Salesforce Sans"/>
              <a:cs typeface="Salesforce Sans"/>
              <a:sym typeface="Salesforce Sans"/>
            </a:endParaRPr>
          </a:p>
          <a:p>
            <a:pPr indent="-57150" lvl="0" marL="165100" rtl="0" algn="l">
              <a:spcBef>
                <a:spcPts val="0"/>
              </a:spcBef>
              <a:spcAft>
                <a:spcPts val="0"/>
              </a:spcAft>
              <a:buClr>
                <a:srgbClr val="666666"/>
              </a:buClr>
              <a:buSzPts val="1100"/>
              <a:buFont typeface="Salesforce Sans"/>
              <a:buChar char="●"/>
            </a:pPr>
            <a:r>
              <a:rPr lang="en">
                <a:solidFill>
                  <a:srgbClr val="666666"/>
                </a:solidFill>
                <a:latin typeface="Salesforce Sans"/>
                <a:ea typeface="Salesforce Sans"/>
                <a:cs typeface="Salesforce Sans"/>
                <a:sym typeface="Salesforce Sans"/>
              </a:rPr>
              <a:t>Visibility into enterprise application landscape (both Mule and non Mule)</a:t>
            </a:r>
            <a:endParaRPr sz="1200">
              <a:solidFill>
                <a:srgbClr val="555555"/>
              </a:solidFill>
            </a:endParaRPr>
          </a:p>
          <a:p>
            <a:pPr indent="0" lvl="0" marL="0" rtl="0" algn="l">
              <a:lnSpc>
                <a:spcPct val="115000"/>
              </a:lnSpc>
              <a:spcBef>
                <a:spcPts val="1600"/>
              </a:spcBef>
              <a:spcAft>
                <a:spcPts val="0"/>
              </a:spcAft>
              <a:buNone/>
            </a:pPr>
            <a:r>
              <a:t/>
            </a:r>
            <a:endParaRPr sz="1200">
              <a:solidFill>
                <a:srgbClr val="555555"/>
              </a:solidFill>
            </a:endParaRPr>
          </a:p>
          <a:p>
            <a:pPr indent="-228600" lvl="0" marL="457200" rtl="0" algn="l">
              <a:lnSpc>
                <a:spcPct val="115000"/>
              </a:lnSpc>
              <a:spcBef>
                <a:spcPts val="1100"/>
              </a:spcBef>
              <a:spcAft>
                <a:spcPts val="0"/>
              </a:spcAft>
              <a:buClr>
                <a:srgbClr val="555555"/>
              </a:buClr>
              <a:buSzPts val="1200"/>
              <a:buNone/>
            </a:pPr>
            <a:r>
              <a:t/>
            </a:r>
            <a:endParaRPr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7" name="Shape 1987"/>
        <p:cNvGrpSpPr/>
        <p:nvPr/>
      </p:nvGrpSpPr>
      <p:grpSpPr>
        <a:xfrm>
          <a:off x="0" y="0"/>
          <a:ext cx="0" cy="0"/>
          <a:chOff x="0" y="0"/>
          <a:chExt cx="0" cy="0"/>
        </a:xfrm>
      </p:grpSpPr>
      <p:sp>
        <p:nvSpPr>
          <p:cNvPr id="1988" name="Google Shape;1988;ga705d9f8b6_1_51:notes"/>
          <p:cNvSpPr/>
          <p:nvPr>
            <p:ph idx="2" type="sldImg"/>
          </p:nvPr>
        </p:nvSpPr>
        <p:spPr>
          <a:xfrm>
            <a:off x="398329"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989" name="Google Shape;1989;ga705d9f8b6_1_51: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000">
              <a:latin typeface="Salesforce Sans"/>
              <a:ea typeface="Salesforce Sans"/>
              <a:cs typeface="Salesforce Sans"/>
              <a:sym typeface="Salesforce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9804704062_0_1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9804704062_0_1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9804704062_0_466:notes"/>
          <p:cNvSpPr/>
          <p:nvPr>
            <p:ph idx="2" type="sldImg"/>
          </p:nvPr>
        </p:nvSpPr>
        <p:spPr>
          <a:xfrm>
            <a:off x="380206" y="685800"/>
            <a:ext cx="6097800" cy="3429000"/>
          </a:xfrm>
          <a:custGeom>
            <a:rect b="b" l="l" r="r" t="t"/>
            <a:pathLst>
              <a:path extrusionOk="0" h="120000" w="120000">
                <a:moveTo>
                  <a:pt x="0" y="0"/>
                </a:moveTo>
                <a:lnTo>
                  <a:pt x="120000" y="0"/>
                </a:lnTo>
                <a:lnTo>
                  <a:pt x="120000" y="120000"/>
                </a:lnTo>
                <a:lnTo>
                  <a:pt x="0" y="120000"/>
                </a:lnTo>
                <a:close/>
              </a:path>
            </a:pathLst>
          </a:custGeom>
        </p:spPr>
      </p:sp>
      <p:sp>
        <p:nvSpPr>
          <p:cNvPr id="2004" name="Google Shape;2004;g9804704062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g9804704062_0_46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9a2f9a05b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9a2f9a05b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g9a2f9a05b4_3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6" name="Google Shape;2166;g9a2f9a05b4_3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2" name="Shape 2272"/>
        <p:cNvGrpSpPr/>
        <p:nvPr/>
      </p:nvGrpSpPr>
      <p:grpSpPr>
        <a:xfrm>
          <a:off x="0" y="0"/>
          <a:ext cx="0" cy="0"/>
          <a:chOff x="0" y="0"/>
          <a:chExt cx="0" cy="0"/>
        </a:xfrm>
      </p:grpSpPr>
      <p:sp>
        <p:nvSpPr>
          <p:cNvPr id="2273" name="Google Shape;2273;g9a2f9a05b4_3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4" name="Google Shape;2274;g9a2f9a05b4_3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A0DF"/>
                </a:solidFill>
              </a:rPr>
              <a:t>Let’s take a look at the Standalone Mule architecture An external TCP load balancer provided and hosted by the customer that will route traffic to the right server. </a:t>
            </a:r>
            <a:endParaRPr>
              <a:solidFill>
                <a:srgbClr val="00A0DF"/>
              </a:solidFill>
            </a:endParaRPr>
          </a:p>
          <a:p>
            <a:pPr indent="0" lvl="0" marL="0" rtl="0" algn="l">
              <a:spcBef>
                <a:spcPts val="0"/>
              </a:spcBef>
              <a:spcAft>
                <a:spcPts val="0"/>
              </a:spcAft>
              <a:buClr>
                <a:schemeClr val="dk1"/>
              </a:buClr>
              <a:buSzPts val="1100"/>
              <a:buFont typeface="Arial"/>
              <a:buNone/>
            </a:pPr>
            <a:r>
              <a:t/>
            </a:r>
            <a:endParaRPr>
              <a:solidFill>
                <a:srgbClr val="00A0DF"/>
              </a:solidFill>
            </a:endParaRPr>
          </a:p>
          <a:p>
            <a:pPr indent="0" lvl="0" marL="0" rtl="0" algn="l">
              <a:spcBef>
                <a:spcPts val="0"/>
              </a:spcBef>
              <a:spcAft>
                <a:spcPts val="0"/>
              </a:spcAft>
              <a:buClr>
                <a:schemeClr val="dk1"/>
              </a:buClr>
              <a:buSzPts val="1100"/>
              <a:buFont typeface="Arial"/>
              <a:buNone/>
            </a:pPr>
            <a:r>
              <a:rPr lang="en">
                <a:solidFill>
                  <a:srgbClr val="00A0DF"/>
                </a:solidFill>
              </a:rPr>
              <a:t>The agents communicate with ARM to provide update on cluster status and also pull updates from management center. Application provides metrics/logs to the platform to allows powerful insights</a:t>
            </a:r>
            <a:endParaRPr>
              <a:solidFill>
                <a:srgbClr val="00A0DF"/>
              </a:solidFill>
            </a:endParaRPr>
          </a:p>
          <a:p>
            <a:pPr indent="0" lvl="0" marL="0" rtl="0" algn="l">
              <a:spcBef>
                <a:spcPts val="0"/>
              </a:spcBef>
              <a:spcAft>
                <a:spcPts val="0"/>
              </a:spcAft>
              <a:buClr>
                <a:schemeClr val="dk1"/>
              </a:buClr>
              <a:buSzPts val="1100"/>
              <a:buFont typeface="Arial"/>
              <a:buNone/>
            </a:pPr>
            <a:r>
              <a:t/>
            </a:r>
            <a:endParaRPr>
              <a:solidFill>
                <a:srgbClr val="00A0DF"/>
              </a:solidFill>
            </a:endParaRPr>
          </a:p>
          <a:p>
            <a:pPr indent="0" lvl="0" marL="0" rtl="0" algn="l">
              <a:spcBef>
                <a:spcPts val="0"/>
              </a:spcBef>
              <a:spcAft>
                <a:spcPts val="0"/>
              </a:spcAft>
              <a:buClr>
                <a:schemeClr val="dk1"/>
              </a:buClr>
              <a:buSzPts val="1100"/>
              <a:buFont typeface="Arial"/>
              <a:buNone/>
            </a:pPr>
            <a:r>
              <a:rPr lang="en">
                <a:solidFill>
                  <a:srgbClr val="00A0DF"/>
                </a:solidFill>
              </a:rPr>
              <a:t>Keep in mind that all traffic are secure and initiated from the Mule Runtime plane. No traffic is initiated by MS management plane</a:t>
            </a:r>
            <a:endParaRPr>
              <a:solidFill>
                <a:srgbClr val="00A0DF"/>
              </a:solidFill>
            </a:endParaRPr>
          </a:p>
          <a:p>
            <a:pPr indent="0" lvl="0" marL="0" rtl="0" algn="l">
              <a:spcBef>
                <a:spcPts val="0"/>
              </a:spcBef>
              <a:spcAft>
                <a:spcPts val="0"/>
              </a:spcAft>
              <a:buClr>
                <a:schemeClr val="dk1"/>
              </a:buClr>
              <a:buSzPts val="1100"/>
              <a:buFont typeface="Arial"/>
              <a:buNone/>
            </a:pPr>
            <a:r>
              <a:t/>
            </a:r>
            <a:endParaRPr>
              <a:solidFill>
                <a:srgbClr val="00A0DF"/>
              </a:solidFill>
            </a:endParaRPr>
          </a:p>
          <a:p>
            <a:pPr indent="0" lvl="0" marL="0" rtl="0" algn="l">
              <a:spcBef>
                <a:spcPts val="0"/>
              </a:spcBef>
              <a:spcAft>
                <a:spcPts val="0"/>
              </a:spcAft>
              <a:buClr>
                <a:schemeClr val="dk1"/>
              </a:buClr>
              <a:buSzPts val="1100"/>
              <a:buFont typeface="Arial"/>
              <a:buNone/>
            </a:pPr>
            <a:r>
              <a:rPr lang="en">
                <a:solidFill>
                  <a:srgbClr val="00A0DF"/>
                </a:solidFill>
              </a:rPr>
              <a:t>See </a:t>
            </a:r>
            <a:r>
              <a:rPr lang="en" u="sng">
                <a:solidFill>
                  <a:srgbClr val="00A0DF"/>
                </a:solidFill>
                <a:hlinkClick r:id="rId2">
                  <a:extLst>
                    <a:ext uri="{A12FA001-AC4F-418D-AE19-62706E023703}">
                      <ahyp:hlinkClr val="tx"/>
                    </a:ext>
                  </a:extLst>
                </a:hlinkClick>
              </a:rPr>
              <a:t>https://docs.mulesoft.com/mule-runtime/3.9/hardware-and-software-requirements</a:t>
            </a:r>
            <a:r>
              <a:rPr lang="en">
                <a:solidFill>
                  <a:srgbClr val="00A0DF"/>
                </a:solidFill>
              </a:rPr>
              <a:t> for latest HW/SW requirements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g9a2f9a05b4_3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9a2f9a05b4_3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Salesforce Sans"/>
                <a:ea typeface="Salesforce Sans"/>
                <a:cs typeface="Salesforce Sans"/>
                <a:sym typeface="Salesforce Sans"/>
              </a:rPr>
              <a:t>Assuming that you are familiar with designing, building, testing mule applications. The next natural step is to deploy your app to RTF. There are a couple of ways to do this</a:t>
            </a:r>
            <a:endParaRPr sz="1000">
              <a:latin typeface="Salesforce Sans"/>
              <a:ea typeface="Salesforce Sans"/>
              <a:cs typeface="Salesforce Sans"/>
              <a:sym typeface="Salesforce Sans"/>
            </a:endParaRPr>
          </a:p>
          <a:p>
            <a:pPr indent="-292100" lvl="0" marL="457200" rtl="0" algn="l">
              <a:spcBef>
                <a:spcPts val="0"/>
              </a:spcBef>
              <a:spcAft>
                <a:spcPts val="0"/>
              </a:spcAft>
              <a:buClr>
                <a:srgbClr val="000000"/>
              </a:buClr>
              <a:buSzPts val="1000"/>
              <a:buAutoNum type="arabicPeriod"/>
            </a:pPr>
            <a:r>
              <a:rPr lang="en" sz="1000">
                <a:latin typeface="Salesforce Sans"/>
                <a:ea typeface="Salesforce Sans"/>
                <a:cs typeface="Salesforce Sans"/>
                <a:sym typeface="Salesforce Sans"/>
              </a:rPr>
              <a:t>Deploy manually from ARM by uploading your artifact or pulling it from Exchange (that was previously published/uploaded) (step 1, 2, 3, and 4)</a:t>
            </a:r>
            <a:endParaRPr sz="1000">
              <a:latin typeface="Salesforce Sans"/>
              <a:ea typeface="Salesforce Sans"/>
              <a:cs typeface="Salesforce Sans"/>
              <a:sym typeface="Salesforce Sans"/>
            </a:endParaRPr>
          </a:p>
          <a:p>
            <a:pPr indent="-292100" lvl="0" marL="457200" rtl="0" algn="l">
              <a:spcBef>
                <a:spcPts val="0"/>
              </a:spcBef>
              <a:spcAft>
                <a:spcPts val="0"/>
              </a:spcAft>
              <a:buClr>
                <a:srgbClr val="000000"/>
              </a:buClr>
              <a:buSzPts val="1000"/>
              <a:buAutoNum type="arabicPeriod"/>
            </a:pPr>
            <a:r>
              <a:rPr lang="en" sz="1000">
                <a:latin typeface="Salesforce Sans"/>
                <a:ea typeface="Salesforce Sans"/>
                <a:cs typeface="Salesforce Sans"/>
                <a:sym typeface="Salesforce Sans"/>
              </a:rPr>
              <a:t>Use the mule mvn plugin to deploy: the plug in build, test and publish the app to exchange (step 1 and 2) , then trigger the deployment with ARM that will pull the artifact from Exchange (Step 3 and 4). The app will then be baked into appropriate mule runtime image that is either already available on worker nodes or freshly pulled from the registry (step 5). This can be incorporated into CI/CD tools like Jenkins, Travis, Bamboo….</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 name="Shape 2414"/>
        <p:cNvGrpSpPr/>
        <p:nvPr/>
      </p:nvGrpSpPr>
      <p:grpSpPr>
        <a:xfrm>
          <a:off x="0" y="0"/>
          <a:ext cx="0" cy="0"/>
          <a:chOff x="0" y="0"/>
          <a:chExt cx="0" cy="0"/>
        </a:xfrm>
      </p:grpSpPr>
      <p:sp>
        <p:nvSpPr>
          <p:cNvPr id="2415" name="Google Shape;2415;g9e98e1509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6" name="Google Shape;2416;g9e98e1509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1100"/>
              </a:spcBef>
              <a:spcAft>
                <a:spcPts val="0"/>
              </a:spcAft>
              <a:buClr>
                <a:srgbClr val="323031"/>
              </a:buClr>
              <a:buSzPts val="1100"/>
              <a:buFont typeface="Verdana"/>
              <a:buChar char="●"/>
            </a:pPr>
            <a:r>
              <a:rPr lang="en">
                <a:solidFill>
                  <a:srgbClr val="323031"/>
                </a:solidFill>
                <a:latin typeface="Verdana"/>
                <a:ea typeface="Verdana"/>
                <a:cs typeface="Verdana"/>
                <a:sym typeface="Verdana"/>
              </a:rPr>
              <a:t>Integrations can run in same data center as customer applications, Satisfies potential data sovereignty issues</a:t>
            </a:r>
            <a:endParaRPr>
              <a:solidFill>
                <a:srgbClr val="323031"/>
              </a:solidFill>
              <a:latin typeface="Verdana"/>
              <a:ea typeface="Verdana"/>
              <a:cs typeface="Verdana"/>
              <a:sym typeface="Verdana"/>
            </a:endParaRPr>
          </a:p>
          <a:p>
            <a:pPr indent="-298450" lvl="0" marL="457200" rtl="0" algn="l">
              <a:spcBef>
                <a:spcPts val="0"/>
              </a:spcBef>
              <a:spcAft>
                <a:spcPts val="0"/>
              </a:spcAft>
              <a:buClr>
                <a:srgbClr val="323031"/>
              </a:buClr>
              <a:buSzPts val="1100"/>
              <a:buFont typeface="Verdana"/>
              <a:buChar char="●"/>
            </a:pPr>
            <a:r>
              <a:rPr lang="en">
                <a:solidFill>
                  <a:srgbClr val="323031"/>
                </a:solidFill>
                <a:latin typeface="Verdana"/>
                <a:ea typeface="Verdana"/>
                <a:cs typeface="Verdana"/>
                <a:sym typeface="Verdana"/>
              </a:rPr>
              <a:t>Deploy on VM, bare metal, Configurable HA and clustering</a:t>
            </a:r>
            <a:endParaRPr>
              <a:solidFill>
                <a:srgbClr val="323031"/>
              </a:solidFill>
              <a:latin typeface="Verdana"/>
              <a:ea typeface="Verdana"/>
              <a:cs typeface="Verdana"/>
              <a:sym typeface="Verdana"/>
            </a:endParaRPr>
          </a:p>
          <a:p>
            <a:pPr indent="-298450" lvl="0" marL="457200" rtl="0" algn="l">
              <a:spcBef>
                <a:spcPts val="0"/>
              </a:spcBef>
              <a:spcAft>
                <a:spcPts val="0"/>
              </a:spcAft>
              <a:buClr>
                <a:schemeClr val="dk1"/>
              </a:buClr>
              <a:buSzPts val="1100"/>
              <a:buChar char="●"/>
            </a:pPr>
            <a:r>
              <a:rPr lang="en">
                <a:solidFill>
                  <a:schemeClr val="dk1"/>
                </a:solidFill>
              </a:rPr>
              <a:t>High impact levels and High Data Security needs</a:t>
            </a:r>
            <a:endParaRPr>
              <a:solidFill>
                <a:srgbClr val="323031"/>
              </a:solidFill>
              <a:latin typeface="Verdana"/>
              <a:ea typeface="Verdana"/>
              <a:cs typeface="Verdana"/>
              <a:sym typeface="Verdana"/>
            </a:endParaRPr>
          </a:p>
          <a:p>
            <a:pPr indent="-298450" lvl="0" marL="457200" rtl="0" algn="l">
              <a:spcBef>
                <a:spcPts val="0"/>
              </a:spcBef>
              <a:spcAft>
                <a:spcPts val="0"/>
              </a:spcAft>
              <a:buClr>
                <a:srgbClr val="323031"/>
              </a:buClr>
              <a:buSzPts val="1100"/>
              <a:buFont typeface="Verdana"/>
              <a:buChar char="●"/>
            </a:pPr>
            <a:r>
              <a:rPr lang="en">
                <a:solidFill>
                  <a:srgbClr val="323031"/>
                </a:solidFill>
                <a:latin typeface="Verdana"/>
                <a:ea typeface="Verdana"/>
                <a:cs typeface="Verdana"/>
                <a:sym typeface="Verdana"/>
              </a:rPr>
              <a:t>Runtime Manager Monitoring:</a:t>
            </a:r>
            <a:endParaRPr>
              <a:solidFill>
                <a:srgbClr val="323031"/>
              </a:solidFill>
              <a:latin typeface="Verdana"/>
              <a:ea typeface="Verdana"/>
              <a:cs typeface="Verdana"/>
              <a:sym typeface="Verdana"/>
            </a:endParaRPr>
          </a:p>
          <a:p>
            <a:pPr indent="-298450" lvl="1" marL="914400" rtl="0" algn="l">
              <a:spcBef>
                <a:spcPts val="0"/>
              </a:spcBef>
              <a:spcAft>
                <a:spcPts val="0"/>
              </a:spcAft>
              <a:buClr>
                <a:srgbClr val="323031"/>
              </a:buClr>
              <a:buSzPts val="1100"/>
              <a:buFont typeface="Verdana"/>
              <a:buChar char="○"/>
            </a:pPr>
            <a:r>
              <a:rPr lang="en">
                <a:solidFill>
                  <a:srgbClr val="323031"/>
                </a:solidFill>
                <a:latin typeface="Verdana"/>
                <a:ea typeface="Verdana"/>
                <a:cs typeface="Verdana"/>
                <a:sym typeface="Verdana"/>
              </a:rPr>
              <a:t>Classic Application Monitoring</a:t>
            </a:r>
            <a:endParaRPr>
              <a:solidFill>
                <a:srgbClr val="323031"/>
              </a:solidFill>
              <a:latin typeface="Verdana"/>
              <a:ea typeface="Verdana"/>
              <a:cs typeface="Verdana"/>
              <a:sym typeface="Verdana"/>
            </a:endParaRPr>
          </a:p>
          <a:p>
            <a:pPr indent="-298450" lvl="1" marL="914400" rtl="0" algn="l">
              <a:spcBef>
                <a:spcPts val="0"/>
              </a:spcBef>
              <a:spcAft>
                <a:spcPts val="0"/>
              </a:spcAft>
              <a:buClr>
                <a:srgbClr val="323031"/>
              </a:buClr>
              <a:buSzPts val="1100"/>
              <a:buFont typeface="Verdana"/>
              <a:buChar char="○"/>
            </a:pPr>
            <a:r>
              <a:rPr lang="en">
                <a:solidFill>
                  <a:srgbClr val="323031"/>
                </a:solidFill>
                <a:latin typeface="Verdana"/>
                <a:ea typeface="Verdana"/>
                <a:cs typeface="Verdana"/>
                <a:sym typeface="Verdana"/>
              </a:rPr>
              <a:t>Server/Groups/Cluster Monitoring dashboard</a:t>
            </a:r>
            <a:endParaRPr>
              <a:solidFill>
                <a:srgbClr val="323031"/>
              </a:solidFill>
              <a:latin typeface="Verdana"/>
              <a:ea typeface="Verdana"/>
              <a:cs typeface="Verdana"/>
              <a:sym typeface="Verdana"/>
            </a:endParaRPr>
          </a:p>
          <a:p>
            <a:pPr indent="0" lvl="0" marL="0" rtl="0" algn="l">
              <a:spcBef>
                <a:spcPts val="80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9" name="Shape 2429"/>
        <p:cNvGrpSpPr/>
        <p:nvPr/>
      </p:nvGrpSpPr>
      <p:grpSpPr>
        <a:xfrm>
          <a:off x="0" y="0"/>
          <a:ext cx="0" cy="0"/>
          <a:chOff x="0" y="0"/>
          <a:chExt cx="0" cy="0"/>
        </a:xfrm>
      </p:grpSpPr>
      <p:sp>
        <p:nvSpPr>
          <p:cNvPr id="2430" name="Google Shape;2430;g9f634dcf52_2_16:notes"/>
          <p:cNvSpPr/>
          <p:nvPr>
            <p:ph idx="2" type="sldImg"/>
          </p:nvPr>
        </p:nvSpPr>
        <p:spPr>
          <a:xfrm>
            <a:off x="398329"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2431" name="Google Shape;2431;g9f634dcf52_2_16: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000">
              <a:latin typeface="Salesforce Sans"/>
              <a:ea typeface="Salesforce Sans"/>
              <a:cs typeface="Salesforce Sans"/>
              <a:sym typeface="Salesforce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9804704062_0_1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9804704062_0_1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8" name="Shape 2438"/>
        <p:cNvGrpSpPr/>
        <p:nvPr/>
      </p:nvGrpSpPr>
      <p:grpSpPr>
        <a:xfrm>
          <a:off x="0" y="0"/>
          <a:ext cx="0" cy="0"/>
          <a:chOff x="0" y="0"/>
          <a:chExt cx="0" cy="0"/>
        </a:xfrm>
      </p:grpSpPr>
      <p:sp>
        <p:nvSpPr>
          <p:cNvPr id="2439" name="Google Shape;2439;g9f634dcf52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9f634dcf52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3" name="Shape 2443"/>
        <p:cNvGrpSpPr/>
        <p:nvPr/>
      </p:nvGrpSpPr>
      <p:grpSpPr>
        <a:xfrm>
          <a:off x="0" y="0"/>
          <a:ext cx="0" cy="0"/>
          <a:chOff x="0" y="0"/>
          <a:chExt cx="0" cy="0"/>
        </a:xfrm>
      </p:grpSpPr>
      <p:sp>
        <p:nvSpPr>
          <p:cNvPr id="2444" name="Google Shape;2444;ga27baf27f1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ga27baf27f1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0" name="Shape 2460"/>
        <p:cNvGrpSpPr/>
        <p:nvPr/>
      </p:nvGrpSpPr>
      <p:grpSpPr>
        <a:xfrm>
          <a:off x="0" y="0"/>
          <a:ext cx="0" cy="0"/>
          <a:chOff x="0" y="0"/>
          <a:chExt cx="0" cy="0"/>
        </a:xfrm>
      </p:grpSpPr>
      <p:sp>
        <p:nvSpPr>
          <p:cNvPr id="2461" name="Google Shape;2461;g9f634dcf52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2" name="Google Shape;2462;g9f634dcf52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g9f634dcf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7" name="Google Shape;2467;g9f634dcf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97d1d360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97d1d360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97d1d360f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97d1d360f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7d1d360f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97d1d360f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93de3e848f_0_677:notes"/>
          <p:cNvSpPr/>
          <p:nvPr>
            <p:ph idx="2" type="sldImg"/>
          </p:nvPr>
        </p:nvSpPr>
        <p:spPr>
          <a:xfrm>
            <a:off x="380206" y="685800"/>
            <a:ext cx="60978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93de3e848f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93de3e848f_0_67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p:nvPr/>
        </p:nvSpPr>
        <p:spPr>
          <a:xfrm>
            <a:off x="0" y="0"/>
            <a:ext cx="9144000" cy="5187000"/>
          </a:xfrm>
          <a:prstGeom prst="rect">
            <a:avLst/>
          </a:prstGeom>
          <a:solidFill>
            <a:srgbClr val="00044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Salesforce Sans"/>
              <a:ea typeface="Salesforce Sans"/>
              <a:cs typeface="Salesforce Sans"/>
              <a:sym typeface="Salesforce Sans"/>
            </a:endParaRPr>
          </a:p>
        </p:txBody>
      </p:sp>
      <p:pic>
        <p:nvPicPr>
          <p:cNvPr id="15" name="Google Shape;15;p2"/>
          <p:cNvPicPr preferRelativeResize="0"/>
          <p:nvPr/>
        </p:nvPicPr>
        <p:blipFill>
          <a:blip r:embed="rId2">
            <a:alphaModFix/>
          </a:blip>
          <a:stretch>
            <a:fillRect/>
          </a:stretch>
        </p:blipFill>
        <p:spPr>
          <a:xfrm>
            <a:off x="0" y="0"/>
            <a:ext cx="9134480" cy="5138145"/>
          </a:xfrm>
          <a:prstGeom prst="rect">
            <a:avLst/>
          </a:prstGeom>
          <a:noFill/>
          <a:ln>
            <a:noFill/>
          </a:ln>
        </p:spPr>
      </p:pic>
      <p:pic>
        <p:nvPicPr>
          <p:cNvPr id="16" name="Google Shape;16;p2"/>
          <p:cNvPicPr preferRelativeResize="0"/>
          <p:nvPr/>
        </p:nvPicPr>
        <p:blipFill rotWithShape="1">
          <a:blip r:embed="rId3">
            <a:alphaModFix/>
          </a:blip>
          <a:srcRect b="0" l="0" r="0" t="0"/>
          <a:stretch/>
        </p:blipFill>
        <p:spPr>
          <a:xfrm>
            <a:off x="365760" y="365760"/>
            <a:ext cx="1698950" cy="511640"/>
          </a:xfrm>
          <a:prstGeom prst="rect">
            <a:avLst/>
          </a:prstGeom>
          <a:noFill/>
          <a:ln>
            <a:noFill/>
          </a:ln>
        </p:spPr>
      </p:pic>
      <p:sp>
        <p:nvSpPr>
          <p:cNvPr id="17" name="Google Shape;17;p2"/>
          <p:cNvSpPr txBox="1"/>
          <p:nvPr>
            <p:ph idx="1" type="subTitle"/>
          </p:nvPr>
        </p:nvSpPr>
        <p:spPr>
          <a:xfrm>
            <a:off x="432414" y="3640856"/>
            <a:ext cx="5755800" cy="570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p:txBody>
      </p:sp>
      <p:sp>
        <p:nvSpPr>
          <p:cNvPr id="18" name="Google Shape;18;p2"/>
          <p:cNvSpPr txBox="1"/>
          <p:nvPr>
            <p:ph type="ctrTitle"/>
          </p:nvPr>
        </p:nvSpPr>
        <p:spPr>
          <a:xfrm>
            <a:off x="432489" y="744581"/>
            <a:ext cx="5328600" cy="20526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300"/>
              <a:buNone/>
              <a:defRPr b="1">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 name="Google Shape;19;p2"/>
          <p:cNvSpPr txBox="1"/>
          <p:nvPr>
            <p:ph idx="2" type="subTitle"/>
          </p:nvPr>
        </p:nvSpPr>
        <p:spPr>
          <a:xfrm>
            <a:off x="432414" y="2834119"/>
            <a:ext cx="5328600" cy="570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FFFFFF"/>
              </a:buClr>
              <a:buSzPts val="1700"/>
              <a:buNone/>
              <a:defRPr sz="1700">
                <a:solidFill>
                  <a:srgbClr val="FFFFFF"/>
                </a:solidFill>
              </a:defRPr>
            </a:lvl1pPr>
            <a:lvl2pPr lvl="1" rtl="0">
              <a:lnSpc>
                <a:spcPct val="100000"/>
              </a:lnSpc>
              <a:spcBef>
                <a:spcPts val="0"/>
              </a:spcBef>
              <a:spcAft>
                <a:spcPts val="0"/>
              </a:spcAft>
              <a:buClr>
                <a:srgbClr val="FFFFFF"/>
              </a:buClr>
              <a:buSzPts val="1700"/>
              <a:buNone/>
              <a:defRPr sz="1700">
                <a:solidFill>
                  <a:srgbClr val="FFFFFF"/>
                </a:solidFill>
              </a:defRPr>
            </a:lvl2pPr>
            <a:lvl3pPr lvl="2" rtl="0">
              <a:lnSpc>
                <a:spcPct val="100000"/>
              </a:lnSpc>
              <a:spcBef>
                <a:spcPts val="0"/>
              </a:spcBef>
              <a:spcAft>
                <a:spcPts val="0"/>
              </a:spcAft>
              <a:buClr>
                <a:srgbClr val="FFFFFF"/>
              </a:buClr>
              <a:buSzPts val="1700"/>
              <a:buNone/>
              <a:defRPr sz="1700">
                <a:solidFill>
                  <a:srgbClr val="FFFFFF"/>
                </a:solidFill>
              </a:defRPr>
            </a:lvl3pPr>
            <a:lvl4pPr lvl="3" rtl="0">
              <a:lnSpc>
                <a:spcPct val="100000"/>
              </a:lnSpc>
              <a:spcBef>
                <a:spcPts val="0"/>
              </a:spcBef>
              <a:spcAft>
                <a:spcPts val="0"/>
              </a:spcAft>
              <a:buClr>
                <a:srgbClr val="FFFFFF"/>
              </a:buClr>
              <a:buSzPts val="1700"/>
              <a:buNone/>
              <a:defRPr sz="1700">
                <a:solidFill>
                  <a:srgbClr val="FFFFFF"/>
                </a:solidFill>
              </a:defRPr>
            </a:lvl4pPr>
            <a:lvl5pPr lvl="4" rtl="0">
              <a:lnSpc>
                <a:spcPct val="100000"/>
              </a:lnSpc>
              <a:spcBef>
                <a:spcPts val="0"/>
              </a:spcBef>
              <a:spcAft>
                <a:spcPts val="0"/>
              </a:spcAft>
              <a:buClr>
                <a:srgbClr val="FFFFFF"/>
              </a:buClr>
              <a:buSzPts val="1700"/>
              <a:buNone/>
              <a:defRPr sz="1700">
                <a:solidFill>
                  <a:srgbClr val="FFFFFF"/>
                </a:solidFill>
              </a:defRPr>
            </a:lvl5pPr>
            <a:lvl6pPr lvl="5" rtl="0">
              <a:lnSpc>
                <a:spcPct val="100000"/>
              </a:lnSpc>
              <a:spcBef>
                <a:spcPts val="0"/>
              </a:spcBef>
              <a:spcAft>
                <a:spcPts val="0"/>
              </a:spcAft>
              <a:buClr>
                <a:srgbClr val="FFFFFF"/>
              </a:buClr>
              <a:buSzPts val="1700"/>
              <a:buNone/>
              <a:defRPr sz="1700">
                <a:solidFill>
                  <a:srgbClr val="FFFFFF"/>
                </a:solidFill>
              </a:defRPr>
            </a:lvl6pPr>
            <a:lvl7pPr lvl="6" rtl="0">
              <a:lnSpc>
                <a:spcPct val="100000"/>
              </a:lnSpc>
              <a:spcBef>
                <a:spcPts val="0"/>
              </a:spcBef>
              <a:spcAft>
                <a:spcPts val="0"/>
              </a:spcAft>
              <a:buClr>
                <a:srgbClr val="FFFFFF"/>
              </a:buClr>
              <a:buSzPts val="1700"/>
              <a:buNone/>
              <a:defRPr sz="1700">
                <a:solidFill>
                  <a:srgbClr val="FFFFFF"/>
                </a:solidFill>
              </a:defRPr>
            </a:lvl7pPr>
            <a:lvl8pPr lvl="7" rtl="0">
              <a:lnSpc>
                <a:spcPct val="100000"/>
              </a:lnSpc>
              <a:spcBef>
                <a:spcPts val="0"/>
              </a:spcBef>
              <a:spcAft>
                <a:spcPts val="0"/>
              </a:spcAft>
              <a:buClr>
                <a:srgbClr val="FFFFFF"/>
              </a:buClr>
              <a:buSzPts val="1700"/>
              <a:buNone/>
              <a:defRPr sz="1700">
                <a:solidFill>
                  <a:srgbClr val="FFFFFF"/>
                </a:solidFill>
              </a:defRPr>
            </a:lvl8pPr>
            <a:lvl9pPr lvl="8" rtl="0">
              <a:lnSpc>
                <a:spcPct val="100000"/>
              </a:lnSpc>
              <a:spcBef>
                <a:spcPts val="0"/>
              </a:spcBef>
              <a:spcAft>
                <a:spcPts val="0"/>
              </a:spcAft>
              <a:buClr>
                <a:srgbClr val="FFFFFF"/>
              </a:buClr>
              <a:buSzPts val="1700"/>
              <a:buNone/>
              <a:defRPr sz="17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8" name="Shape 88"/>
        <p:cNvGrpSpPr/>
        <p:nvPr/>
      </p:nvGrpSpPr>
      <p:grpSpPr>
        <a:xfrm>
          <a:off x="0" y="0"/>
          <a:ext cx="0" cy="0"/>
          <a:chOff x="0" y="0"/>
          <a:chExt cx="0" cy="0"/>
        </a:xfrm>
      </p:grpSpPr>
      <p:sp>
        <p:nvSpPr>
          <p:cNvPr id="89" name="Google Shape;89;p11"/>
          <p:cNvSpPr/>
          <p:nvPr/>
        </p:nvSpPr>
        <p:spPr>
          <a:xfrm>
            <a:off x="-9347" y="0"/>
            <a:ext cx="9153300" cy="5143500"/>
          </a:xfrm>
          <a:prstGeom prst="rect">
            <a:avLst/>
          </a:prstGeom>
          <a:solidFill>
            <a:srgbClr val="00A0DF"/>
          </a:solidFill>
          <a:ln>
            <a:noFill/>
          </a:ln>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b="0" i="0" sz="1400">
              <a:solidFill>
                <a:srgbClr val="FFFFFF"/>
              </a:solidFill>
              <a:latin typeface="Salesforce Sans"/>
              <a:ea typeface="Salesforce Sans"/>
              <a:cs typeface="Salesforce Sans"/>
              <a:sym typeface="Salesforce Sans"/>
            </a:endParaRPr>
          </a:p>
        </p:txBody>
      </p:sp>
      <p:pic>
        <p:nvPicPr>
          <p:cNvPr id="90" name="Google Shape;90;p11"/>
          <p:cNvPicPr preferRelativeResize="0"/>
          <p:nvPr/>
        </p:nvPicPr>
        <p:blipFill rotWithShape="1">
          <a:blip r:embed="rId2">
            <a:alphaModFix/>
          </a:blip>
          <a:srcRect b="0" l="9" r="9" t="0"/>
          <a:stretch/>
        </p:blipFill>
        <p:spPr>
          <a:xfrm>
            <a:off x="0" y="2074"/>
            <a:ext cx="9134480" cy="5139145"/>
          </a:xfrm>
          <a:prstGeom prst="rect">
            <a:avLst/>
          </a:prstGeom>
          <a:noFill/>
          <a:ln>
            <a:noFill/>
          </a:ln>
        </p:spPr>
      </p:pic>
      <p:sp>
        <p:nvSpPr>
          <p:cNvPr id="91" name="Google Shape;91;p11"/>
          <p:cNvSpPr txBox="1"/>
          <p:nvPr>
            <p:ph type="ctrTitle"/>
          </p:nvPr>
        </p:nvSpPr>
        <p:spPr>
          <a:xfrm>
            <a:off x="1721229" y="1312781"/>
            <a:ext cx="5655300" cy="1484700"/>
          </a:xfrm>
          <a:prstGeom prst="rect">
            <a:avLst/>
          </a:prstGeom>
        </p:spPr>
        <p:txBody>
          <a:bodyPr anchorCtr="0" anchor="b" bIns="0" lIns="0" spcFirstLastPara="1" rIns="0" wrap="square" tIns="0">
            <a:noAutofit/>
          </a:bodyPr>
          <a:lstStyle>
            <a:lvl1pPr lvl="0" rtl="0" algn="ctr">
              <a:spcBef>
                <a:spcPts val="0"/>
              </a:spcBef>
              <a:spcAft>
                <a:spcPts val="0"/>
              </a:spcAft>
              <a:buClr>
                <a:srgbClr val="FFFFFF"/>
              </a:buClr>
              <a:buSzPts val="2300"/>
              <a:buNone/>
              <a:defRPr b="1">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2" name="Google Shape;92;p11"/>
          <p:cNvSpPr txBox="1"/>
          <p:nvPr>
            <p:ph idx="1" type="subTitle"/>
          </p:nvPr>
        </p:nvSpPr>
        <p:spPr>
          <a:xfrm>
            <a:off x="432414" y="2834119"/>
            <a:ext cx="8293500" cy="570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FFFFF"/>
              </a:buClr>
              <a:buSzPts val="1700"/>
              <a:buNone/>
              <a:defRPr sz="1700">
                <a:solidFill>
                  <a:srgbClr val="FFFFFF"/>
                </a:solidFill>
              </a:defRPr>
            </a:lvl1pPr>
            <a:lvl2pPr lvl="1" rtl="0" algn="ctr">
              <a:lnSpc>
                <a:spcPct val="100000"/>
              </a:lnSpc>
              <a:spcBef>
                <a:spcPts val="0"/>
              </a:spcBef>
              <a:spcAft>
                <a:spcPts val="0"/>
              </a:spcAft>
              <a:buClr>
                <a:srgbClr val="FFFFFF"/>
              </a:buClr>
              <a:buSzPts val="1700"/>
              <a:buNone/>
              <a:defRPr sz="1700">
                <a:solidFill>
                  <a:srgbClr val="FFFFFF"/>
                </a:solidFill>
              </a:defRPr>
            </a:lvl2pPr>
            <a:lvl3pPr lvl="2" rtl="0" algn="ctr">
              <a:lnSpc>
                <a:spcPct val="100000"/>
              </a:lnSpc>
              <a:spcBef>
                <a:spcPts val="0"/>
              </a:spcBef>
              <a:spcAft>
                <a:spcPts val="0"/>
              </a:spcAft>
              <a:buClr>
                <a:srgbClr val="FFFFFF"/>
              </a:buClr>
              <a:buSzPts val="1700"/>
              <a:buNone/>
              <a:defRPr sz="1700">
                <a:solidFill>
                  <a:srgbClr val="FFFFFF"/>
                </a:solidFill>
              </a:defRPr>
            </a:lvl3pPr>
            <a:lvl4pPr lvl="3" rtl="0" algn="ctr">
              <a:lnSpc>
                <a:spcPct val="100000"/>
              </a:lnSpc>
              <a:spcBef>
                <a:spcPts val="0"/>
              </a:spcBef>
              <a:spcAft>
                <a:spcPts val="0"/>
              </a:spcAft>
              <a:buClr>
                <a:srgbClr val="FFFFFF"/>
              </a:buClr>
              <a:buSzPts val="1700"/>
              <a:buNone/>
              <a:defRPr sz="1700">
                <a:solidFill>
                  <a:srgbClr val="FFFFFF"/>
                </a:solidFill>
              </a:defRPr>
            </a:lvl4pPr>
            <a:lvl5pPr lvl="4" rtl="0" algn="ctr">
              <a:lnSpc>
                <a:spcPct val="100000"/>
              </a:lnSpc>
              <a:spcBef>
                <a:spcPts val="0"/>
              </a:spcBef>
              <a:spcAft>
                <a:spcPts val="0"/>
              </a:spcAft>
              <a:buClr>
                <a:srgbClr val="FFFFFF"/>
              </a:buClr>
              <a:buSzPts val="1700"/>
              <a:buNone/>
              <a:defRPr sz="1700">
                <a:solidFill>
                  <a:srgbClr val="FFFFFF"/>
                </a:solidFill>
              </a:defRPr>
            </a:lvl5pPr>
            <a:lvl6pPr lvl="5" rtl="0" algn="ctr">
              <a:lnSpc>
                <a:spcPct val="100000"/>
              </a:lnSpc>
              <a:spcBef>
                <a:spcPts val="0"/>
              </a:spcBef>
              <a:spcAft>
                <a:spcPts val="0"/>
              </a:spcAft>
              <a:buClr>
                <a:srgbClr val="FFFFFF"/>
              </a:buClr>
              <a:buSzPts val="1700"/>
              <a:buNone/>
              <a:defRPr sz="1700">
                <a:solidFill>
                  <a:srgbClr val="FFFFFF"/>
                </a:solidFill>
              </a:defRPr>
            </a:lvl6pPr>
            <a:lvl7pPr lvl="6" rtl="0" algn="ctr">
              <a:lnSpc>
                <a:spcPct val="100000"/>
              </a:lnSpc>
              <a:spcBef>
                <a:spcPts val="0"/>
              </a:spcBef>
              <a:spcAft>
                <a:spcPts val="0"/>
              </a:spcAft>
              <a:buClr>
                <a:srgbClr val="FFFFFF"/>
              </a:buClr>
              <a:buSzPts val="1700"/>
              <a:buNone/>
              <a:defRPr sz="1700">
                <a:solidFill>
                  <a:srgbClr val="FFFFFF"/>
                </a:solidFill>
              </a:defRPr>
            </a:lvl7pPr>
            <a:lvl8pPr lvl="7" rtl="0" algn="ctr">
              <a:lnSpc>
                <a:spcPct val="100000"/>
              </a:lnSpc>
              <a:spcBef>
                <a:spcPts val="0"/>
              </a:spcBef>
              <a:spcAft>
                <a:spcPts val="0"/>
              </a:spcAft>
              <a:buClr>
                <a:srgbClr val="FFFFFF"/>
              </a:buClr>
              <a:buSzPts val="1700"/>
              <a:buNone/>
              <a:defRPr sz="1700">
                <a:solidFill>
                  <a:srgbClr val="FFFFFF"/>
                </a:solidFill>
              </a:defRPr>
            </a:lvl8pPr>
            <a:lvl9pPr lvl="8" rtl="0" algn="ctr">
              <a:lnSpc>
                <a:spcPct val="100000"/>
              </a:lnSpc>
              <a:spcBef>
                <a:spcPts val="0"/>
              </a:spcBef>
              <a:spcAft>
                <a:spcPts val="0"/>
              </a:spcAft>
              <a:buClr>
                <a:srgbClr val="FFFFFF"/>
              </a:buClr>
              <a:buSzPts val="1700"/>
              <a:buNone/>
              <a:defRPr sz="1700">
                <a:solidFill>
                  <a:srgbClr val="FFFFFF"/>
                </a:solidFill>
              </a:defRPr>
            </a:lvl9pPr>
          </a:lstStyle>
          <a:p/>
        </p:txBody>
      </p:sp>
      <p:pic>
        <p:nvPicPr>
          <p:cNvPr id="93" name="Google Shape;93;p11"/>
          <p:cNvPicPr preferRelativeResize="0"/>
          <p:nvPr/>
        </p:nvPicPr>
        <p:blipFill rotWithShape="1">
          <a:blip r:embed="rId3">
            <a:alphaModFix/>
          </a:blip>
          <a:srcRect b="0" l="0" r="0" t="0"/>
          <a:stretch/>
        </p:blipFill>
        <p:spPr>
          <a:xfrm>
            <a:off x="7449825" y="448345"/>
            <a:ext cx="1275538" cy="38266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spTree>
      <p:nvGrpSpPr>
        <p:cNvPr id="94" name="Shape 94"/>
        <p:cNvGrpSpPr/>
        <p:nvPr/>
      </p:nvGrpSpPr>
      <p:grpSpPr>
        <a:xfrm>
          <a:off x="0" y="0"/>
          <a:ext cx="0" cy="0"/>
          <a:chOff x="0" y="0"/>
          <a:chExt cx="0" cy="0"/>
        </a:xfrm>
      </p:grpSpPr>
      <p:sp>
        <p:nvSpPr>
          <p:cNvPr id="95" name="Google Shape;95;p12"/>
          <p:cNvSpPr/>
          <p:nvPr/>
        </p:nvSpPr>
        <p:spPr>
          <a:xfrm>
            <a:off x="0" y="0"/>
            <a:ext cx="9153300" cy="5166300"/>
          </a:xfrm>
          <a:prstGeom prst="rect">
            <a:avLst/>
          </a:prstGeom>
          <a:solidFill>
            <a:srgbClr val="00044C"/>
          </a:solidFill>
          <a:ln>
            <a:noFill/>
          </a:ln>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b="0" i="0" sz="1400">
              <a:solidFill>
                <a:srgbClr val="FFFFFF"/>
              </a:solidFill>
              <a:latin typeface="Salesforce Sans"/>
              <a:ea typeface="Salesforce Sans"/>
              <a:cs typeface="Salesforce Sans"/>
              <a:sym typeface="Salesforce Sans"/>
            </a:endParaRPr>
          </a:p>
        </p:txBody>
      </p:sp>
      <p:sp>
        <p:nvSpPr>
          <p:cNvPr id="96" name="Google Shape;96;p12"/>
          <p:cNvSpPr txBox="1"/>
          <p:nvPr>
            <p:ph type="ctrTitle"/>
          </p:nvPr>
        </p:nvSpPr>
        <p:spPr>
          <a:xfrm>
            <a:off x="1721229" y="2082844"/>
            <a:ext cx="5655300" cy="7146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2700"/>
              <a:buNone/>
              <a:defRPr b="1" sz="27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97" name="Google Shape;97;p12"/>
          <p:cNvPicPr preferRelativeResize="0"/>
          <p:nvPr/>
        </p:nvPicPr>
        <p:blipFill rotWithShape="1">
          <a:blip r:embed="rId2">
            <a:alphaModFix/>
          </a:blip>
          <a:srcRect b="0" l="0" r="0" t="0"/>
          <a:stretch/>
        </p:blipFill>
        <p:spPr>
          <a:xfrm>
            <a:off x="7450549" y="447826"/>
            <a:ext cx="1274088" cy="383702"/>
          </a:xfrm>
          <a:prstGeom prst="rect">
            <a:avLst/>
          </a:prstGeom>
          <a:noFill/>
          <a:ln>
            <a:noFill/>
          </a:ln>
        </p:spPr>
      </p:pic>
      <p:pic>
        <p:nvPicPr>
          <p:cNvPr id="98" name="Google Shape;98;p12"/>
          <p:cNvPicPr preferRelativeResize="0"/>
          <p:nvPr/>
        </p:nvPicPr>
        <p:blipFill rotWithShape="1">
          <a:blip r:embed="rId3">
            <a:alphaModFix/>
          </a:blip>
          <a:srcRect b="0" l="0" r="10" t="0"/>
          <a:stretch/>
        </p:blipFill>
        <p:spPr>
          <a:xfrm>
            <a:off x="0" y="0"/>
            <a:ext cx="9134480" cy="513686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9" name="Shape 99"/>
        <p:cNvGrpSpPr/>
        <p:nvPr/>
      </p:nvGrpSpPr>
      <p:grpSpPr>
        <a:xfrm>
          <a:off x="0" y="0"/>
          <a:ext cx="0" cy="0"/>
          <a:chOff x="0" y="0"/>
          <a:chExt cx="0" cy="0"/>
        </a:xfrm>
      </p:grpSpPr>
      <p:sp>
        <p:nvSpPr>
          <p:cNvPr id="100" name="Google Shape;100;p1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txBox="1"/>
          <p:nvPr>
            <p:ph type="title"/>
          </p:nvPr>
        </p:nvSpPr>
        <p:spPr>
          <a:xfrm>
            <a:off x="265500" y="1233175"/>
            <a:ext cx="4045200" cy="1482300"/>
          </a:xfrm>
          <a:prstGeom prst="rect">
            <a:avLst/>
          </a:prstGeom>
        </p:spPr>
        <p:txBody>
          <a:bodyPr anchorCtr="0" anchor="b" bIns="0" lIns="0" spcFirstLastPara="1" rIns="0" wrap="square" tIns="0">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2" name="Google Shape;102;p13"/>
          <p:cNvSpPr txBox="1"/>
          <p:nvPr>
            <p:ph idx="1" type="subTitle"/>
          </p:nvPr>
        </p:nvSpPr>
        <p:spPr>
          <a:xfrm>
            <a:off x="265500" y="2803075"/>
            <a:ext cx="4045200" cy="1235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3" name="Google Shape;103;p13"/>
          <p:cNvSpPr txBox="1"/>
          <p:nvPr>
            <p:ph idx="2" type="body"/>
          </p:nvPr>
        </p:nvSpPr>
        <p:spPr>
          <a:xfrm>
            <a:off x="4939500" y="724075"/>
            <a:ext cx="3837000" cy="3695100"/>
          </a:xfrm>
          <a:prstGeom prst="rect">
            <a:avLst/>
          </a:prstGeom>
        </p:spPr>
        <p:txBody>
          <a:bodyPr anchorCtr="0" anchor="ctr" bIns="0" lIns="0" spcFirstLastPara="1" rIns="0" wrap="square" tIns="0">
            <a:noAutofit/>
          </a:bodyPr>
          <a:lstStyle>
            <a:lvl1pPr indent="-323850" lvl="0" marL="457200" rtl="0">
              <a:spcBef>
                <a:spcPts val="0"/>
              </a:spcBef>
              <a:spcAft>
                <a:spcPts val="0"/>
              </a:spcAft>
              <a:buSzPts val="1500"/>
              <a:buChar char="●"/>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a:lvl3pPr>
            <a:lvl4pPr indent="-298450" lvl="3" marL="1828800" rtl="0">
              <a:spcBef>
                <a:spcPts val="1600"/>
              </a:spcBef>
              <a:spcAft>
                <a:spcPts val="0"/>
              </a:spcAft>
              <a:buSzPts val="1100"/>
              <a:buChar char="●"/>
              <a:defRPr/>
            </a:lvl4pPr>
            <a:lvl5pPr indent="-323850" lvl="4" marL="2286000" rtl="0">
              <a:spcBef>
                <a:spcPts val="1600"/>
              </a:spcBef>
              <a:spcAft>
                <a:spcPts val="0"/>
              </a:spcAft>
              <a:buSzPts val="1500"/>
              <a:buChar char="○"/>
              <a:defRPr/>
            </a:lvl5pPr>
            <a:lvl6pPr indent="-317500" lvl="5" marL="2743200" rtl="0">
              <a:spcBef>
                <a:spcPts val="1600"/>
              </a:spcBef>
              <a:spcAft>
                <a:spcPts val="0"/>
              </a:spcAft>
              <a:buSzPts val="1400"/>
              <a:buChar char="■"/>
              <a:defRPr/>
            </a:lvl6pPr>
            <a:lvl7pPr indent="-304800" lvl="6" marL="3200400" rtl="0">
              <a:spcBef>
                <a:spcPts val="1600"/>
              </a:spcBef>
              <a:spcAft>
                <a:spcPts val="0"/>
              </a:spcAft>
              <a:buSzPts val="1200"/>
              <a:buChar char="●"/>
              <a:defRPr/>
            </a:lvl7pPr>
            <a:lvl8pPr indent="-298450" lvl="7" marL="3657600" rtl="0">
              <a:spcBef>
                <a:spcPts val="1600"/>
              </a:spcBef>
              <a:spcAft>
                <a:spcPts val="0"/>
              </a:spcAft>
              <a:buSzPts val="1100"/>
              <a:buChar char="○"/>
              <a:defRPr/>
            </a:lvl8pPr>
            <a:lvl9pPr indent="-285750" lvl="8" marL="4114800" rtl="0">
              <a:spcBef>
                <a:spcPts val="1600"/>
              </a:spcBef>
              <a:spcAft>
                <a:spcPts val="1600"/>
              </a:spcAft>
              <a:buSzPts val="900"/>
              <a:buChar char="■"/>
              <a:defRPr/>
            </a:lvl9pPr>
          </a:lstStyle>
          <a:p/>
        </p:txBody>
      </p:sp>
      <p:sp>
        <p:nvSpPr>
          <p:cNvPr id="104" name="Google Shape;104;p13"/>
          <p:cNvSpPr txBox="1"/>
          <p:nvPr>
            <p:ph idx="12" type="sldNum"/>
          </p:nvPr>
        </p:nvSpPr>
        <p:spPr>
          <a:xfrm>
            <a:off x="8038800" y="4852894"/>
            <a:ext cx="686400" cy="290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X7 -  Customer Story Layout 1">
  <p:cSld name=" Customer Story Layout_1">
    <p:spTree>
      <p:nvGrpSpPr>
        <p:cNvPr id="105" name="Shape 105"/>
        <p:cNvGrpSpPr/>
        <p:nvPr/>
      </p:nvGrpSpPr>
      <p:grpSpPr>
        <a:xfrm>
          <a:off x="0" y="0"/>
          <a:ext cx="0" cy="0"/>
          <a:chOff x="0" y="0"/>
          <a:chExt cx="0" cy="0"/>
        </a:xfrm>
      </p:grpSpPr>
      <p:sp>
        <p:nvSpPr>
          <p:cNvPr id="106" name="Google Shape;106;p14"/>
          <p:cNvSpPr/>
          <p:nvPr/>
        </p:nvSpPr>
        <p:spPr>
          <a:xfrm>
            <a:off x="7382869" y="84863"/>
            <a:ext cx="1761000" cy="5058600"/>
          </a:xfrm>
          <a:prstGeom prst="rect">
            <a:avLst/>
          </a:prstGeom>
          <a:solidFill>
            <a:srgbClr val="F3F3F3"/>
          </a:solidFill>
          <a:ln>
            <a:noFill/>
          </a:ln>
        </p:spPr>
        <p:txBody>
          <a:bodyPr anchorCtr="0" anchor="ctr" bIns="68625" lIns="68625" spcFirstLastPara="1" rIns="68625" wrap="square" tIns="68625">
            <a:noAutofit/>
          </a:bodyPr>
          <a:lstStyle/>
          <a:p>
            <a:pPr indent="0" lvl="0" marL="0" rtl="0" algn="l">
              <a:spcBef>
                <a:spcPts val="0"/>
              </a:spcBef>
              <a:spcAft>
                <a:spcPts val="0"/>
              </a:spcAft>
              <a:buNone/>
            </a:pPr>
            <a:r>
              <a:t/>
            </a:r>
            <a:endParaRPr/>
          </a:p>
        </p:txBody>
      </p:sp>
      <p:sp>
        <p:nvSpPr>
          <p:cNvPr id="107" name="Google Shape;107;p14"/>
          <p:cNvSpPr/>
          <p:nvPr/>
        </p:nvSpPr>
        <p:spPr>
          <a:xfrm flipH="1">
            <a:off x="163" y="0"/>
            <a:ext cx="2644500" cy="5143500"/>
          </a:xfrm>
          <a:prstGeom prst="rect">
            <a:avLst/>
          </a:prstGeom>
          <a:solidFill>
            <a:srgbClr val="FFFFFF"/>
          </a:solidFill>
          <a:ln>
            <a:noFill/>
          </a:ln>
          <a:effectLst>
            <a:outerShdw blurRad="139700" rotWithShape="0" dir="5400000" dist="8455">
              <a:srgbClr val="000000">
                <a:alpha val="20000"/>
              </a:srgbClr>
            </a:outerShdw>
          </a:effectLst>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sz="1400">
              <a:solidFill>
                <a:srgbClr val="FFFFFF"/>
              </a:solidFill>
              <a:latin typeface="Salesforce Sans"/>
              <a:ea typeface="Salesforce Sans"/>
              <a:cs typeface="Salesforce Sans"/>
              <a:sym typeface="Salesforce Sans"/>
            </a:endParaRPr>
          </a:p>
        </p:txBody>
      </p:sp>
      <p:sp>
        <p:nvSpPr>
          <p:cNvPr id="108" name="Google Shape;108;p14"/>
          <p:cNvSpPr/>
          <p:nvPr/>
        </p:nvSpPr>
        <p:spPr>
          <a:xfrm>
            <a:off x="137094" y="133693"/>
            <a:ext cx="2370600" cy="1979700"/>
          </a:xfrm>
          <a:prstGeom prst="rect">
            <a:avLst/>
          </a:prstGeom>
          <a:solidFill>
            <a:srgbClr val="8D837B"/>
          </a:solidFill>
          <a:ln>
            <a:noFill/>
          </a:ln>
        </p:spPr>
        <p:txBody>
          <a:bodyPr anchorCtr="0" anchor="ctr" bIns="0" lIns="343125" spcFirstLastPara="1" rIns="343125" wrap="square" tIns="0">
            <a:noAutofit/>
          </a:bodyPr>
          <a:lstStyle/>
          <a:p>
            <a:pPr indent="0" lvl="0" marL="0" rtl="0" algn="ctr">
              <a:spcBef>
                <a:spcPts val="800"/>
              </a:spcBef>
              <a:spcAft>
                <a:spcPts val="200"/>
              </a:spcAft>
              <a:buNone/>
            </a:pPr>
            <a:r>
              <a:t/>
            </a:r>
            <a:endParaRPr sz="1100">
              <a:solidFill>
                <a:srgbClr val="FFFFFF"/>
              </a:solidFill>
              <a:latin typeface="Salesforce Sans"/>
              <a:ea typeface="Salesforce Sans"/>
              <a:cs typeface="Salesforce Sans"/>
              <a:sym typeface="Salesforce Sans"/>
            </a:endParaRPr>
          </a:p>
        </p:txBody>
      </p:sp>
      <p:sp>
        <p:nvSpPr>
          <p:cNvPr id="109" name="Google Shape;109;p14"/>
          <p:cNvSpPr/>
          <p:nvPr/>
        </p:nvSpPr>
        <p:spPr>
          <a:xfrm>
            <a:off x="137094" y="133693"/>
            <a:ext cx="2370600" cy="1979700"/>
          </a:xfrm>
          <a:prstGeom prst="rect">
            <a:avLst/>
          </a:prstGeom>
          <a:solidFill>
            <a:srgbClr val="999999"/>
          </a:solidFill>
          <a:ln>
            <a:noFill/>
          </a:ln>
        </p:spPr>
        <p:txBody>
          <a:bodyPr anchorCtr="0" anchor="ctr" bIns="68625" lIns="68625" spcFirstLastPara="1" rIns="68625" wrap="square" tIns="68625">
            <a:noAutofit/>
          </a:bodyPr>
          <a:lstStyle/>
          <a:p>
            <a:pPr indent="0" lvl="0" marL="0" rtl="0" algn="ctr">
              <a:spcBef>
                <a:spcPts val="0"/>
              </a:spcBef>
              <a:spcAft>
                <a:spcPts val="0"/>
              </a:spcAft>
              <a:buNone/>
            </a:pPr>
            <a:r>
              <a:rPr lang="en" sz="1100">
                <a:solidFill>
                  <a:srgbClr val="FFFFFF"/>
                </a:solidFill>
                <a:latin typeface="Salesforce Sans"/>
                <a:ea typeface="Salesforce Sans"/>
                <a:cs typeface="Salesforce Sans"/>
                <a:sym typeface="Salesforce Sans"/>
              </a:rPr>
              <a:t>Google Slides does not have an image placeholder option.  Please place an image over this box manually or work in </a:t>
            </a:r>
            <a:endParaRPr sz="1100">
              <a:solidFill>
                <a:srgbClr val="FFFFFF"/>
              </a:solidFill>
              <a:latin typeface="Salesforce Sans"/>
              <a:ea typeface="Salesforce Sans"/>
              <a:cs typeface="Salesforce Sans"/>
              <a:sym typeface="Salesforce Sans"/>
            </a:endParaRPr>
          </a:p>
        </p:txBody>
      </p:sp>
      <p:sp>
        <p:nvSpPr>
          <p:cNvPr id="110" name="Google Shape;110;p14"/>
          <p:cNvSpPr txBox="1"/>
          <p:nvPr/>
        </p:nvSpPr>
        <p:spPr>
          <a:xfrm>
            <a:off x="2905912" y="367219"/>
            <a:ext cx="4670400" cy="742800"/>
          </a:xfrm>
          <a:prstGeom prst="rect">
            <a:avLst/>
          </a:prstGeom>
          <a:noFill/>
          <a:ln>
            <a:noFill/>
          </a:ln>
        </p:spPr>
        <p:txBody>
          <a:bodyPr anchorCtr="0" anchor="b" bIns="0" lIns="0" spcFirstLastPara="1" rIns="0" wrap="square" tIns="0">
            <a:noAutofit/>
          </a:bodyPr>
          <a:lstStyle/>
          <a:p>
            <a:pPr indent="0" lvl="0" marL="0" rtl="0" algn="l">
              <a:lnSpc>
                <a:spcPct val="95000"/>
              </a:lnSpc>
              <a:spcBef>
                <a:spcPts val="0"/>
              </a:spcBef>
              <a:spcAft>
                <a:spcPts val="0"/>
              </a:spcAft>
              <a:buNone/>
            </a:pPr>
            <a:r>
              <a:t/>
            </a:r>
            <a:endParaRPr b="1" sz="2100">
              <a:solidFill>
                <a:srgbClr val="205CA0"/>
              </a:solidFill>
              <a:latin typeface="Salesforce Sans"/>
              <a:ea typeface="Salesforce Sans"/>
              <a:cs typeface="Salesforce Sans"/>
              <a:sym typeface="Salesforce Sans"/>
            </a:endParaRPr>
          </a:p>
        </p:txBody>
      </p:sp>
      <p:cxnSp>
        <p:nvCxnSpPr>
          <p:cNvPr id="111" name="Google Shape;111;p14"/>
          <p:cNvCxnSpPr/>
          <p:nvPr/>
        </p:nvCxnSpPr>
        <p:spPr>
          <a:xfrm rot="10800000">
            <a:off x="1322337" y="3782775"/>
            <a:ext cx="0" cy="558600"/>
          </a:xfrm>
          <a:prstGeom prst="straightConnector1">
            <a:avLst/>
          </a:prstGeom>
          <a:noFill/>
          <a:ln cap="flat" cmpd="sng" w="9525">
            <a:solidFill>
              <a:srgbClr val="BCBABD"/>
            </a:solidFill>
            <a:prstDash val="solid"/>
            <a:round/>
            <a:headEnd len="sm" w="sm" type="none"/>
            <a:tailEnd len="sm" w="sm" type="none"/>
          </a:ln>
        </p:spPr>
      </p:cxnSp>
      <p:sp>
        <p:nvSpPr>
          <p:cNvPr id="112" name="Google Shape;112;p14"/>
          <p:cNvSpPr txBox="1"/>
          <p:nvPr/>
        </p:nvSpPr>
        <p:spPr>
          <a:xfrm>
            <a:off x="2905914" y="1277774"/>
            <a:ext cx="5815800" cy="1857000"/>
          </a:xfrm>
          <a:prstGeom prst="rect">
            <a:avLst/>
          </a:prstGeom>
          <a:noFill/>
          <a:ln>
            <a:noFill/>
          </a:ln>
        </p:spPr>
        <p:txBody>
          <a:bodyPr anchorCtr="0" anchor="t" bIns="0" lIns="0" spcFirstLastPara="1" rIns="0" wrap="square" tIns="0">
            <a:noAutofit/>
          </a:bodyPr>
          <a:lstStyle/>
          <a:p>
            <a:pPr indent="0" lvl="0" marL="0" rtl="0" algn="l">
              <a:spcBef>
                <a:spcPts val="800"/>
              </a:spcBef>
              <a:spcAft>
                <a:spcPts val="200"/>
              </a:spcAft>
              <a:buNone/>
            </a:pPr>
            <a:r>
              <a:t/>
            </a:r>
            <a:endParaRPr sz="1200">
              <a:solidFill>
                <a:srgbClr val="59575C"/>
              </a:solidFill>
              <a:latin typeface="Salesforce Sans"/>
              <a:ea typeface="Salesforce Sans"/>
              <a:cs typeface="Salesforce Sans"/>
              <a:sym typeface="Salesforce Sans"/>
            </a:endParaRPr>
          </a:p>
        </p:txBody>
      </p:sp>
      <p:pic>
        <p:nvPicPr>
          <p:cNvPr id="113" name="Google Shape;113;p14"/>
          <p:cNvPicPr preferRelativeResize="0"/>
          <p:nvPr/>
        </p:nvPicPr>
        <p:blipFill rotWithShape="1">
          <a:blip r:embed="rId2">
            <a:alphaModFix/>
          </a:blip>
          <a:srcRect b="0" l="0" r="0" t="0"/>
          <a:stretch/>
        </p:blipFill>
        <p:spPr>
          <a:xfrm>
            <a:off x="717801" y="4467621"/>
            <a:ext cx="1084938" cy="326738"/>
          </a:xfrm>
          <a:prstGeom prst="rect">
            <a:avLst/>
          </a:prstGeom>
          <a:noFill/>
          <a:ln>
            <a:noFill/>
          </a:ln>
        </p:spPr>
      </p:pic>
      <p:sp>
        <p:nvSpPr>
          <p:cNvPr id="114" name="Google Shape;114;p14"/>
          <p:cNvSpPr/>
          <p:nvPr/>
        </p:nvSpPr>
        <p:spPr>
          <a:xfrm>
            <a:off x="0" y="0"/>
            <a:ext cx="9150900" cy="41100"/>
          </a:xfrm>
          <a:prstGeom prst="rect">
            <a:avLst/>
          </a:prstGeom>
          <a:solidFill>
            <a:srgbClr val="00A0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Salesforce Sans"/>
              <a:ea typeface="Salesforce Sans"/>
              <a:cs typeface="Salesforce Sans"/>
              <a:sym typeface="Salesforce Sans"/>
            </a:endParaRPr>
          </a:p>
        </p:txBody>
      </p:sp>
      <p:sp>
        <p:nvSpPr>
          <p:cNvPr id="115" name="Google Shape;115;p14"/>
          <p:cNvSpPr txBox="1"/>
          <p:nvPr>
            <p:ph idx="1" type="body"/>
          </p:nvPr>
        </p:nvSpPr>
        <p:spPr>
          <a:xfrm>
            <a:off x="2903753" y="1277772"/>
            <a:ext cx="5811600" cy="3402900"/>
          </a:xfrm>
          <a:prstGeom prst="rect">
            <a:avLst/>
          </a:prstGeom>
          <a:noFill/>
          <a:ln>
            <a:noFill/>
          </a:ln>
        </p:spPr>
        <p:txBody>
          <a:bodyPr anchorCtr="0" anchor="t" bIns="0" lIns="0" spcFirstLastPara="1" rIns="0" wrap="square" tIns="0">
            <a:noAutofit/>
          </a:bodyPr>
          <a:lstStyle>
            <a:lvl1pPr indent="-323850" lvl="0" marL="457200" rtl="0" algn="l">
              <a:spcBef>
                <a:spcPts val="800"/>
              </a:spcBef>
              <a:spcAft>
                <a:spcPts val="0"/>
              </a:spcAft>
              <a:buSzPts val="1500"/>
              <a:buChar char="●"/>
              <a:defRPr/>
            </a:lvl1pPr>
            <a:lvl2pPr indent="-317500" lvl="1" marL="914400" rtl="0" algn="l">
              <a:spcBef>
                <a:spcPts val="200"/>
              </a:spcBef>
              <a:spcAft>
                <a:spcPts val="0"/>
              </a:spcAft>
              <a:buSzPts val="1400"/>
              <a:buChar char="○"/>
              <a:defRPr/>
            </a:lvl2pPr>
            <a:lvl3pPr indent="-304800" lvl="2" marL="1371600" rtl="0" algn="l">
              <a:spcBef>
                <a:spcPts val="500"/>
              </a:spcBef>
              <a:spcAft>
                <a:spcPts val="0"/>
              </a:spcAft>
              <a:buClr>
                <a:srgbClr val="00044C"/>
              </a:buClr>
              <a:buSzPts val="1200"/>
              <a:buChar char="■"/>
              <a:defRPr>
                <a:solidFill>
                  <a:srgbClr val="00044C"/>
                </a:solidFill>
              </a:defRPr>
            </a:lvl3pPr>
            <a:lvl4pPr indent="-317500" lvl="3" marL="1828800" rtl="0" algn="l">
              <a:spcBef>
                <a:spcPts val="500"/>
              </a:spcBef>
              <a:spcAft>
                <a:spcPts val="0"/>
              </a:spcAft>
              <a:buSzPts val="1400"/>
              <a:buChar char="●"/>
              <a:defRPr/>
            </a:lvl4pPr>
            <a:lvl5pPr indent="-323850" lvl="4" marL="2286000" rtl="0" algn="l">
              <a:spcBef>
                <a:spcPts val="500"/>
              </a:spcBef>
              <a:spcAft>
                <a:spcPts val="0"/>
              </a:spcAft>
              <a:buSzPts val="1500"/>
              <a:buChar char="○"/>
              <a:defRPr/>
            </a:lvl5pPr>
            <a:lvl6pPr indent="-317500" lvl="5" marL="2743200" rtl="0" algn="l">
              <a:spcBef>
                <a:spcPts val="500"/>
              </a:spcBef>
              <a:spcAft>
                <a:spcPts val="0"/>
              </a:spcAft>
              <a:buClr>
                <a:schemeClr val="accent2"/>
              </a:buClr>
              <a:buSzPts val="1400"/>
              <a:buChar char="■"/>
              <a:defRPr/>
            </a:lvl6pPr>
            <a:lvl7pPr indent="-317500" lvl="6" marL="3200400" rtl="0" algn="l">
              <a:spcBef>
                <a:spcPts val="1600"/>
              </a:spcBef>
              <a:spcAft>
                <a:spcPts val="0"/>
              </a:spcAft>
              <a:buClr>
                <a:schemeClr val="accent2"/>
              </a:buClr>
              <a:buSzPts val="1400"/>
              <a:buChar char="●"/>
              <a:defRPr/>
            </a:lvl7pPr>
            <a:lvl8pPr indent="-317500" lvl="7" marL="3657600" rtl="0" algn="l">
              <a:spcBef>
                <a:spcPts val="1600"/>
              </a:spcBef>
              <a:spcAft>
                <a:spcPts val="0"/>
              </a:spcAft>
              <a:buClr>
                <a:schemeClr val="accent2"/>
              </a:buClr>
              <a:buSzPts val="1400"/>
              <a:buChar char="○"/>
              <a:defRPr/>
            </a:lvl8pPr>
            <a:lvl9pPr indent="-317500" lvl="8" marL="4114800" rtl="0" algn="l">
              <a:spcBef>
                <a:spcPts val="1600"/>
              </a:spcBef>
              <a:spcAft>
                <a:spcPts val="1600"/>
              </a:spcAft>
              <a:buClr>
                <a:schemeClr val="accent2"/>
              </a:buClr>
              <a:buSzPts val="1400"/>
              <a:buChar char="■"/>
              <a:defRPr/>
            </a:lvl9pPr>
          </a:lstStyle>
          <a:p/>
        </p:txBody>
      </p:sp>
      <p:sp>
        <p:nvSpPr>
          <p:cNvPr id="116" name="Google Shape;116;p14"/>
          <p:cNvSpPr txBox="1"/>
          <p:nvPr>
            <p:ph type="title"/>
          </p:nvPr>
        </p:nvSpPr>
        <p:spPr>
          <a:xfrm>
            <a:off x="2903756" y="48000"/>
            <a:ext cx="4182300" cy="740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SzPts val="2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14"/>
          <p:cNvSpPr txBox="1"/>
          <p:nvPr>
            <p:ph idx="12" type="sldNum"/>
          </p:nvPr>
        </p:nvSpPr>
        <p:spPr>
          <a:xfrm>
            <a:off x="8038800" y="4852894"/>
            <a:ext cx="686400" cy="290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8" name="Shape 118"/>
        <p:cNvGrpSpPr/>
        <p:nvPr/>
      </p:nvGrpSpPr>
      <p:grpSpPr>
        <a:xfrm>
          <a:off x="0" y="0"/>
          <a:ext cx="0" cy="0"/>
          <a:chOff x="0" y="0"/>
          <a:chExt cx="0" cy="0"/>
        </a:xfrm>
      </p:grpSpPr>
      <p:sp>
        <p:nvSpPr>
          <p:cNvPr id="119" name="Google Shape;119;p15"/>
          <p:cNvSpPr txBox="1"/>
          <p:nvPr>
            <p:ph hasCustomPrompt="1" type="title"/>
          </p:nvPr>
        </p:nvSpPr>
        <p:spPr>
          <a:xfrm>
            <a:off x="3184837" y="1106119"/>
            <a:ext cx="2774400" cy="1963500"/>
          </a:xfrm>
          <a:prstGeom prst="rect">
            <a:avLst/>
          </a:prstGeom>
        </p:spPr>
        <p:txBody>
          <a:bodyPr anchorCtr="0" anchor="ctr" bIns="0" lIns="0" spcFirstLastPara="1" rIns="0" wrap="square" tIns="0">
            <a:noAutofit/>
          </a:bodyPr>
          <a:lstStyle>
            <a:lvl1pPr lvl="0" rtl="0" algn="ctr">
              <a:spcBef>
                <a:spcPts val="0"/>
              </a:spcBef>
              <a:spcAft>
                <a:spcPts val="0"/>
              </a:spcAft>
              <a:buSzPts val="7500"/>
              <a:buFont typeface="Salesforce Sans"/>
              <a:buNone/>
              <a:defRPr sz="7500">
                <a:latin typeface="Salesforce Sans"/>
                <a:ea typeface="Salesforce Sans"/>
                <a:cs typeface="Salesforce Sans"/>
                <a:sym typeface="Salesforce Sans"/>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0" name="Google Shape;120;p15"/>
          <p:cNvSpPr txBox="1"/>
          <p:nvPr>
            <p:ph idx="1" type="body"/>
          </p:nvPr>
        </p:nvSpPr>
        <p:spPr>
          <a:xfrm>
            <a:off x="3184837" y="3152231"/>
            <a:ext cx="2564100" cy="1300800"/>
          </a:xfrm>
          <a:prstGeom prst="rect">
            <a:avLst/>
          </a:prstGeom>
        </p:spPr>
        <p:txBody>
          <a:bodyPr anchorCtr="0" anchor="t" bIns="0" lIns="0" spcFirstLastPara="1" rIns="0" wrap="square" tIns="0">
            <a:noAutofit/>
          </a:bodyPr>
          <a:lstStyle>
            <a:lvl1pPr indent="-323850" lvl="0" marL="457200" rtl="0" algn="ctr">
              <a:spcBef>
                <a:spcPts val="0"/>
              </a:spcBef>
              <a:spcAft>
                <a:spcPts val="0"/>
              </a:spcAft>
              <a:buSzPts val="1500"/>
              <a:buChar char="●"/>
              <a:defRPr/>
            </a:lvl1pPr>
            <a:lvl2pPr indent="-317500" lvl="1" marL="914400" rtl="0" algn="ctr">
              <a:spcBef>
                <a:spcPts val="1600"/>
              </a:spcBef>
              <a:spcAft>
                <a:spcPts val="0"/>
              </a:spcAft>
              <a:buSzPts val="1400"/>
              <a:buChar char="○"/>
              <a:defRPr/>
            </a:lvl2pPr>
            <a:lvl3pPr indent="-304800" lvl="2" marL="1371600" rtl="0" algn="ctr">
              <a:spcBef>
                <a:spcPts val="1600"/>
              </a:spcBef>
              <a:spcAft>
                <a:spcPts val="0"/>
              </a:spcAft>
              <a:buSzPts val="1200"/>
              <a:buChar char="■"/>
              <a:defRPr/>
            </a:lvl3pPr>
            <a:lvl4pPr indent="-298450" lvl="3" marL="1828800" rtl="0" algn="ctr">
              <a:spcBef>
                <a:spcPts val="1600"/>
              </a:spcBef>
              <a:spcAft>
                <a:spcPts val="0"/>
              </a:spcAft>
              <a:buSzPts val="1100"/>
              <a:buChar char="●"/>
              <a:defRPr/>
            </a:lvl4pPr>
            <a:lvl5pPr indent="-323850" lvl="4" marL="2286000" rtl="0" algn="ctr">
              <a:spcBef>
                <a:spcPts val="1600"/>
              </a:spcBef>
              <a:spcAft>
                <a:spcPts val="0"/>
              </a:spcAft>
              <a:buSzPts val="1500"/>
              <a:buChar char="○"/>
              <a:defRPr/>
            </a:lvl5pPr>
            <a:lvl6pPr indent="-317500" lvl="5" marL="2743200" rtl="0" algn="ctr">
              <a:spcBef>
                <a:spcPts val="1600"/>
              </a:spcBef>
              <a:spcAft>
                <a:spcPts val="0"/>
              </a:spcAft>
              <a:buSzPts val="1400"/>
              <a:buChar char="■"/>
              <a:defRPr/>
            </a:lvl6pPr>
            <a:lvl7pPr indent="-304800" lvl="6" marL="3200400" rtl="0" algn="ctr">
              <a:spcBef>
                <a:spcPts val="1600"/>
              </a:spcBef>
              <a:spcAft>
                <a:spcPts val="0"/>
              </a:spcAft>
              <a:buSzPts val="1200"/>
              <a:buChar char="●"/>
              <a:defRPr/>
            </a:lvl7pPr>
            <a:lvl8pPr indent="-298450" lvl="7" marL="3657600" rtl="0" algn="ctr">
              <a:spcBef>
                <a:spcPts val="1600"/>
              </a:spcBef>
              <a:spcAft>
                <a:spcPts val="0"/>
              </a:spcAft>
              <a:buSzPts val="1100"/>
              <a:buChar char="○"/>
              <a:defRPr/>
            </a:lvl8pPr>
            <a:lvl9pPr indent="-285750" lvl="8" marL="4114800" rtl="0" algn="ctr">
              <a:spcBef>
                <a:spcPts val="1600"/>
              </a:spcBef>
              <a:spcAft>
                <a:spcPts val="1600"/>
              </a:spcAft>
              <a:buSzPts val="900"/>
              <a:buChar char="■"/>
              <a:defRPr/>
            </a:lvl9pPr>
          </a:lstStyle>
          <a:p/>
        </p:txBody>
      </p:sp>
      <p:sp>
        <p:nvSpPr>
          <p:cNvPr id="121" name="Google Shape;121;p15"/>
          <p:cNvSpPr txBox="1"/>
          <p:nvPr>
            <p:ph idx="12" type="sldNum"/>
          </p:nvPr>
        </p:nvSpPr>
        <p:spPr>
          <a:xfrm>
            <a:off x="8038800" y="4852894"/>
            <a:ext cx="686400" cy="290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2" name="Google Shape;122;p15"/>
          <p:cNvSpPr txBox="1"/>
          <p:nvPr>
            <p:ph hasCustomPrompt="1" idx="2" type="title"/>
          </p:nvPr>
        </p:nvSpPr>
        <p:spPr>
          <a:xfrm>
            <a:off x="432489" y="1106119"/>
            <a:ext cx="2774400" cy="1963500"/>
          </a:xfrm>
          <a:prstGeom prst="rect">
            <a:avLst/>
          </a:prstGeom>
        </p:spPr>
        <p:txBody>
          <a:bodyPr anchorCtr="0" anchor="ctr" bIns="0" lIns="0" spcFirstLastPara="1" rIns="0" wrap="square" tIns="0">
            <a:noAutofit/>
          </a:bodyPr>
          <a:lstStyle>
            <a:lvl1pPr lvl="0" rtl="0" algn="ctr">
              <a:spcBef>
                <a:spcPts val="0"/>
              </a:spcBef>
              <a:spcAft>
                <a:spcPts val="0"/>
              </a:spcAft>
              <a:buSzPts val="7500"/>
              <a:buFont typeface="Salesforce Sans"/>
              <a:buNone/>
              <a:defRPr sz="7500">
                <a:latin typeface="Salesforce Sans"/>
                <a:ea typeface="Salesforce Sans"/>
                <a:cs typeface="Salesforce Sans"/>
                <a:sym typeface="Salesforce Sans"/>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3" name="Google Shape;123;p15"/>
          <p:cNvSpPr txBox="1"/>
          <p:nvPr>
            <p:ph hasCustomPrompt="1" idx="3" type="title"/>
          </p:nvPr>
        </p:nvSpPr>
        <p:spPr>
          <a:xfrm>
            <a:off x="5959163" y="1106119"/>
            <a:ext cx="2774400" cy="1963500"/>
          </a:xfrm>
          <a:prstGeom prst="rect">
            <a:avLst/>
          </a:prstGeom>
        </p:spPr>
        <p:txBody>
          <a:bodyPr anchorCtr="0" anchor="ctr" bIns="0" lIns="0" spcFirstLastPara="1" rIns="0" wrap="square" tIns="0">
            <a:noAutofit/>
          </a:bodyPr>
          <a:lstStyle>
            <a:lvl1pPr lvl="0" rtl="0" algn="ctr">
              <a:spcBef>
                <a:spcPts val="0"/>
              </a:spcBef>
              <a:spcAft>
                <a:spcPts val="0"/>
              </a:spcAft>
              <a:buSzPts val="7500"/>
              <a:buFont typeface="Salesforce Sans"/>
              <a:buNone/>
              <a:defRPr sz="7500">
                <a:latin typeface="Salesforce Sans"/>
                <a:ea typeface="Salesforce Sans"/>
                <a:cs typeface="Salesforce Sans"/>
                <a:sym typeface="Salesforce Sans"/>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4" name="Google Shape;124;p15"/>
          <p:cNvSpPr txBox="1"/>
          <p:nvPr>
            <p:ph idx="4" type="body"/>
          </p:nvPr>
        </p:nvSpPr>
        <p:spPr>
          <a:xfrm>
            <a:off x="432489" y="3152231"/>
            <a:ext cx="2564100" cy="1300800"/>
          </a:xfrm>
          <a:prstGeom prst="rect">
            <a:avLst/>
          </a:prstGeom>
        </p:spPr>
        <p:txBody>
          <a:bodyPr anchorCtr="0" anchor="t" bIns="0" lIns="0" spcFirstLastPara="1" rIns="0" wrap="square" tIns="0">
            <a:noAutofit/>
          </a:bodyPr>
          <a:lstStyle>
            <a:lvl1pPr indent="-323850" lvl="0" marL="457200" rtl="0" algn="ctr">
              <a:spcBef>
                <a:spcPts val="0"/>
              </a:spcBef>
              <a:spcAft>
                <a:spcPts val="0"/>
              </a:spcAft>
              <a:buSzPts val="1500"/>
              <a:buChar char="●"/>
              <a:defRPr/>
            </a:lvl1pPr>
            <a:lvl2pPr indent="-317500" lvl="1" marL="914400" rtl="0" algn="ctr">
              <a:spcBef>
                <a:spcPts val="1600"/>
              </a:spcBef>
              <a:spcAft>
                <a:spcPts val="0"/>
              </a:spcAft>
              <a:buSzPts val="1400"/>
              <a:buChar char="○"/>
              <a:defRPr/>
            </a:lvl2pPr>
            <a:lvl3pPr indent="-304800" lvl="2" marL="1371600" rtl="0" algn="ctr">
              <a:spcBef>
                <a:spcPts val="1600"/>
              </a:spcBef>
              <a:spcAft>
                <a:spcPts val="0"/>
              </a:spcAft>
              <a:buSzPts val="1200"/>
              <a:buChar char="■"/>
              <a:defRPr/>
            </a:lvl3pPr>
            <a:lvl4pPr indent="-298450" lvl="3" marL="1828800" rtl="0" algn="ctr">
              <a:spcBef>
                <a:spcPts val="1600"/>
              </a:spcBef>
              <a:spcAft>
                <a:spcPts val="0"/>
              </a:spcAft>
              <a:buSzPts val="1100"/>
              <a:buChar char="●"/>
              <a:defRPr/>
            </a:lvl4pPr>
            <a:lvl5pPr indent="-323850" lvl="4" marL="2286000" rtl="0" algn="ctr">
              <a:spcBef>
                <a:spcPts val="1600"/>
              </a:spcBef>
              <a:spcAft>
                <a:spcPts val="0"/>
              </a:spcAft>
              <a:buSzPts val="1500"/>
              <a:buChar char="○"/>
              <a:defRPr/>
            </a:lvl5pPr>
            <a:lvl6pPr indent="-317500" lvl="5" marL="2743200" rtl="0" algn="ctr">
              <a:spcBef>
                <a:spcPts val="1600"/>
              </a:spcBef>
              <a:spcAft>
                <a:spcPts val="0"/>
              </a:spcAft>
              <a:buSzPts val="1400"/>
              <a:buChar char="■"/>
              <a:defRPr/>
            </a:lvl6pPr>
            <a:lvl7pPr indent="-304800" lvl="6" marL="3200400" rtl="0" algn="ctr">
              <a:spcBef>
                <a:spcPts val="1600"/>
              </a:spcBef>
              <a:spcAft>
                <a:spcPts val="0"/>
              </a:spcAft>
              <a:buSzPts val="1200"/>
              <a:buChar char="●"/>
              <a:defRPr/>
            </a:lvl7pPr>
            <a:lvl8pPr indent="-298450" lvl="7" marL="3657600" rtl="0" algn="ctr">
              <a:spcBef>
                <a:spcPts val="1600"/>
              </a:spcBef>
              <a:spcAft>
                <a:spcPts val="0"/>
              </a:spcAft>
              <a:buSzPts val="1100"/>
              <a:buChar char="○"/>
              <a:defRPr/>
            </a:lvl8pPr>
            <a:lvl9pPr indent="-285750" lvl="8" marL="4114800" rtl="0" algn="ctr">
              <a:spcBef>
                <a:spcPts val="1600"/>
              </a:spcBef>
              <a:spcAft>
                <a:spcPts val="1600"/>
              </a:spcAft>
              <a:buSzPts val="900"/>
              <a:buChar char="■"/>
              <a:defRPr/>
            </a:lvl9pPr>
          </a:lstStyle>
          <a:p/>
        </p:txBody>
      </p:sp>
      <p:sp>
        <p:nvSpPr>
          <p:cNvPr id="125" name="Google Shape;125;p15"/>
          <p:cNvSpPr txBox="1"/>
          <p:nvPr>
            <p:ph idx="5" type="body"/>
          </p:nvPr>
        </p:nvSpPr>
        <p:spPr>
          <a:xfrm>
            <a:off x="5959163" y="3152231"/>
            <a:ext cx="2564100" cy="1300800"/>
          </a:xfrm>
          <a:prstGeom prst="rect">
            <a:avLst/>
          </a:prstGeom>
        </p:spPr>
        <p:txBody>
          <a:bodyPr anchorCtr="0" anchor="t" bIns="0" lIns="0" spcFirstLastPara="1" rIns="0" wrap="square" tIns="0">
            <a:noAutofit/>
          </a:bodyPr>
          <a:lstStyle>
            <a:lvl1pPr indent="-323850" lvl="0" marL="457200" rtl="0" algn="ctr">
              <a:spcBef>
                <a:spcPts val="0"/>
              </a:spcBef>
              <a:spcAft>
                <a:spcPts val="0"/>
              </a:spcAft>
              <a:buSzPts val="1500"/>
              <a:buChar char="●"/>
              <a:defRPr/>
            </a:lvl1pPr>
            <a:lvl2pPr indent="-317500" lvl="1" marL="914400" rtl="0" algn="ctr">
              <a:spcBef>
                <a:spcPts val="1600"/>
              </a:spcBef>
              <a:spcAft>
                <a:spcPts val="0"/>
              </a:spcAft>
              <a:buSzPts val="1400"/>
              <a:buChar char="○"/>
              <a:defRPr/>
            </a:lvl2pPr>
            <a:lvl3pPr indent="-304800" lvl="2" marL="1371600" rtl="0" algn="ctr">
              <a:spcBef>
                <a:spcPts val="1600"/>
              </a:spcBef>
              <a:spcAft>
                <a:spcPts val="0"/>
              </a:spcAft>
              <a:buSzPts val="1200"/>
              <a:buChar char="■"/>
              <a:defRPr/>
            </a:lvl3pPr>
            <a:lvl4pPr indent="-298450" lvl="3" marL="1828800" rtl="0" algn="ctr">
              <a:spcBef>
                <a:spcPts val="1600"/>
              </a:spcBef>
              <a:spcAft>
                <a:spcPts val="0"/>
              </a:spcAft>
              <a:buSzPts val="1100"/>
              <a:buChar char="●"/>
              <a:defRPr/>
            </a:lvl4pPr>
            <a:lvl5pPr indent="-323850" lvl="4" marL="2286000" rtl="0" algn="ctr">
              <a:spcBef>
                <a:spcPts val="1600"/>
              </a:spcBef>
              <a:spcAft>
                <a:spcPts val="0"/>
              </a:spcAft>
              <a:buSzPts val="1500"/>
              <a:buChar char="○"/>
              <a:defRPr/>
            </a:lvl5pPr>
            <a:lvl6pPr indent="-317500" lvl="5" marL="2743200" rtl="0" algn="ctr">
              <a:spcBef>
                <a:spcPts val="1600"/>
              </a:spcBef>
              <a:spcAft>
                <a:spcPts val="0"/>
              </a:spcAft>
              <a:buSzPts val="1400"/>
              <a:buChar char="■"/>
              <a:defRPr/>
            </a:lvl6pPr>
            <a:lvl7pPr indent="-304800" lvl="6" marL="3200400" rtl="0" algn="ctr">
              <a:spcBef>
                <a:spcPts val="1600"/>
              </a:spcBef>
              <a:spcAft>
                <a:spcPts val="0"/>
              </a:spcAft>
              <a:buSzPts val="1200"/>
              <a:buChar char="●"/>
              <a:defRPr/>
            </a:lvl7pPr>
            <a:lvl8pPr indent="-298450" lvl="7" marL="3657600" rtl="0" algn="ctr">
              <a:spcBef>
                <a:spcPts val="1600"/>
              </a:spcBef>
              <a:spcAft>
                <a:spcPts val="0"/>
              </a:spcAft>
              <a:buSzPts val="1100"/>
              <a:buChar char="○"/>
              <a:defRPr/>
            </a:lvl8pPr>
            <a:lvl9pPr indent="-285750" lvl="8" marL="4114800" rtl="0" algn="ctr">
              <a:spcBef>
                <a:spcPts val="1600"/>
              </a:spcBef>
              <a:spcAft>
                <a:spcPts val="1600"/>
              </a:spcAft>
              <a:buSzPts val="9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6" name="Shape 126"/>
        <p:cNvGrpSpPr/>
        <p:nvPr/>
      </p:nvGrpSpPr>
      <p:grpSpPr>
        <a:xfrm>
          <a:off x="0" y="0"/>
          <a:ext cx="0" cy="0"/>
          <a:chOff x="0" y="0"/>
          <a:chExt cx="0" cy="0"/>
        </a:xfrm>
      </p:grpSpPr>
      <p:sp>
        <p:nvSpPr>
          <p:cNvPr id="127" name="Google Shape;127;p16"/>
          <p:cNvSpPr txBox="1"/>
          <p:nvPr>
            <p:ph idx="12" type="sldNum"/>
          </p:nvPr>
        </p:nvSpPr>
        <p:spPr>
          <a:xfrm>
            <a:off x="8038800" y="4852894"/>
            <a:ext cx="686400" cy="290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28" name="Shape 128"/>
        <p:cNvGrpSpPr/>
        <p:nvPr/>
      </p:nvGrpSpPr>
      <p:grpSpPr>
        <a:xfrm>
          <a:off x="0" y="0"/>
          <a:ext cx="0" cy="0"/>
          <a:chOff x="0" y="0"/>
          <a:chExt cx="0" cy="0"/>
        </a:xfrm>
      </p:grpSpPr>
      <p:sp>
        <p:nvSpPr>
          <p:cNvPr id="129" name="Google Shape;129;p17"/>
          <p:cNvSpPr txBox="1"/>
          <p:nvPr>
            <p:ph idx="1" type="body"/>
          </p:nvPr>
        </p:nvSpPr>
        <p:spPr>
          <a:xfrm>
            <a:off x="457201" y="907339"/>
            <a:ext cx="3008400" cy="3751800"/>
          </a:xfrm>
          <a:prstGeom prst="rect">
            <a:avLst/>
          </a:prstGeom>
          <a:solidFill>
            <a:schemeClr val="accent2"/>
          </a:solidFill>
          <a:ln>
            <a:noFill/>
          </a:ln>
        </p:spPr>
        <p:txBody>
          <a:bodyPr anchorCtr="0" anchor="ctr" bIns="0" lIns="0" spcFirstLastPara="1" rIns="0" wrap="square" tIns="0">
            <a:noAutofit/>
          </a:bodyPr>
          <a:lstStyle>
            <a:lvl1pPr indent="-228600" lvl="0" marL="457200" marR="0" rtl="0" algn="ctr">
              <a:lnSpc>
                <a:spcPct val="100000"/>
              </a:lnSpc>
              <a:spcBef>
                <a:spcPts val="600"/>
              </a:spcBef>
              <a:spcAft>
                <a:spcPts val="0"/>
              </a:spcAft>
              <a:buClr>
                <a:srgbClr val="00A0DF"/>
              </a:buClr>
              <a:buSzPts val="2000"/>
              <a:buFont typeface="Arial"/>
              <a:buNone/>
              <a:defRPr sz="2000">
                <a:solidFill>
                  <a:srgbClr val="FFFFFF"/>
                </a:solidFill>
              </a:defRPr>
            </a:lvl1pPr>
            <a:lvl2pPr indent="-228600" lvl="1" marL="914400" rtl="0" algn="l">
              <a:spcBef>
                <a:spcPts val="500"/>
              </a:spcBef>
              <a:spcAft>
                <a:spcPts val="0"/>
              </a:spcAft>
              <a:buSzPts val="1200"/>
              <a:buNone/>
              <a:defRPr sz="1200"/>
            </a:lvl2pPr>
            <a:lvl3pPr indent="-228600" lvl="2" marL="1371600" rtl="0" algn="l">
              <a:spcBef>
                <a:spcPts val="400"/>
              </a:spcBef>
              <a:spcAft>
                <a:spcPts val="0"/>
              </a:spcAft>
              <a:buSzPts val="1000"/>
              <a:buNone/>
              <a:defRPr sz="1000"/>
            </a:lvl3pPr>
            <a:lvl4pPr indent="-228600" lvl="3" marL="1828800" rtl="0" algn="l">
              <a:lnSpc>
                <a:spcPct val="100000"/>
              </a:lnSpc>
              <a:spcBef>
                <a:spcPts val="400"/>
              </a:spcBef>
              <a:spcAft>
                <a:spcPts val="0"/>
              </a:spcAft>
              <a:buSzPts val="900"/>
              <a:buNone/>
              <a:defRPr sz="900"/>
            </a:lvl4pPr>
            <a:lvl5pPr indent="-228600" lvl="4" marL="2286000" rtl="0" algn="l">
              <a:spcBef>
                <a:spcPts val="400"/>
              </a:spcBef>
              <a:spcAft>
                <a:spcPts val="0"/>
              </a:spcAft>
              <a:buSzPts val="900"/>
              <a:buNone/>
              <a:defRPr sz="900"/>
            </a:lvl5pPr>
            <a:lvl6pPr indent="-228600" lvl="5" marL="2743200" rtl="0" algn="l">
              <a:spcBef>
                <a:spcPts val="200"/>
              </a:spcBef>
              <a:spcAft>
                <a:spcPts val="0"/>
              </a:spcAft>
              <a:buClr>
                <a:schemeClr val="dk1"/>
              </a:buClr>
              <a:buSzPts val="900"/>
              <a:buNone/>
              <a:defRPr sz="900"/>
            </a:lvl6pPr>
            <a:lvl7pPr indent="-228600" lvl="6" marL="3200400" rtl="0" algn="l">
              <a:spcBef>
                <a:spcPts val="1600"/>
              </a:spcBef>
              <a:spcAft>
                <a:spcPts val="0"/>
              </a:spcAft>
              <a:buClr>
                <a:schemeClr val="dk1"/>
              </a:buClr>
              <a:buSzPts val="900"/>
              <a:buNone/>
              <a:defRPr sz="900"/>
            </a:lvl7pPr>
            <a:lvl8pPr indent="-228600" lvl="7" marL="3657600" rtl="0" algn="l">
              <a:spcBef>
                <a:spcPts val="1600"/>
              </a:spcBef>
              <a:spcAft>
                <a:spcPts val="0"/>
              </a:spcAft>
              <a:buClr>
                <a:schemeClr val="dk1"/>
              </a:buClr>
              <a:buSzPts val="900"/>
              <a:buNone/>
              <a:defRPr sz="900"/>
            </a:lvl8pPr>
            <a:lvl9pPr indent="-228600" lvl="8" marL="4114800" rtl="0" algn="l">
              <a:spcBef>
                <a:spcPts val="1600"/>
              </a:spcBef>
              <a:spcAft>
                <a:spcPts val="1600"/>
              </a:spcAft>
              <a:buClr>
                <a:schemeClr val="dk1"/>
              </a:buClr>
              <a:buSzPts val="900"/>
              <a:buNone/>
              <a:defRPr sz="900"/>
            </a:lvl9pPr>
          </a:lstStyle>
          <a:p/>
        </p:txBody>
      </p:sp>
      <p:sp>
        <p:nvSpPr>
          <p:cNvPr id="130" name="Google Shape;130;p17"/>
          <p:cNvSpPr txBox="1"/>
          <p:nvPr>
            <p:ph type="title"/>
          </p:nvPr>
        </p:nvSpPr>
        <p:spPr>
          <a:xfrm>
            <a:off x="457201" y="0"/>
            <a:ext cx="7115700" cy="67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23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1" name="Google Shape;131;p17"/>
          <p:cNvSpPr txBox="1"/>
          <p:nvPr>
            <p:ph idx="12" type="sldNum"/>
          </p:nvPr>
        </p:nvSpPr>
        <p:spPr>
          <a:xfrm>
            <a:off x="8164630" y="4754325"/>
            <a:ext cx="513600" cy="273900"/>
          </a:xfrm>
          <a:prstGeom prst="rect">
            <a:avLst/>
          </a:prstGeom>
          <a:noFill/>
          <a:ln>
            <a:noFill/>
          </a:ln>
        </p:spPr>
        <p:txBody>
          <a:bodyPr anchorCtr="0" anchor="ctr" bIns="0" lIns="0" spcFirstLastPara="1" rIns="0" wrap="square" tIns="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17"/>
          <p:cNvSpPr txBox="1"/>
          <p:nvPr>
            <p:ph idx="2" type="body"/>
          </p:nvPr>
        </p:nvSpPr>
        <p:spPr>
          <a:xfrm>
            <a:off x="3572805" y="891778"/>
            <a:ext cx="5105400" cy="3767100"/>
          </a:xfrm>
          <a:prstGeom prst="rect">
            <a:avLst/>
          </a:prstGeom>
          <a:noFill/>
          <a:ln>
            <a:noFill/>
          </a:ln>
        </p:spPr>
        <p:txBody>
          <a:bodyPr anchorCtr="0" anchor="t" bIns="0" lIns="0" spcFirstLastPara="1" rIns="0" wrap="square" tIns="0">
            <a:noAutofit/>
          </a:bodyPr>
          <a:lstStyle>
            <a:lvl1pPr indent="-317500" lvl="0" marL="457200" rtl="0" algn="l">
              <a:spcBef>
                <a:spcPts val="900"/>
              </a:spcBef>
              <a:spcAft>
                <a:spcPts val="0"/>
              </a:spcAft>
              <a:buSzPts val="1400"/>
              <a:buChar char="●"/>
              <a:defRPr/>
            </a:lvl1pPr>
            <a:lvl2pPr indent="-317500" lvl="1" marL="914400" rtl="0" algn="l">
              <a:spcBef>
                <a:spcPts val="500"/>
              </a:spcBef>
              <a:spcAft>
                <a:spcPts val="0"/>
              </a:spcAft>
              <a:buSzPts val="1400"/>
              <a:buChar char="○"/>
              <a:defRPr/>
            </a:lvl2pPr>
            <a:lvl3pPr indent="-317500" lvl="2" marL="1371600" rtl="0" algn="l">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spcBef>
                <a:spcPts val="400"/>
              </a:spcBef>
              <a:spcAft>
                <a:spcPts val="0"/>
              </a:spcAft>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1600"/>
              </a:spcBef>
              <a:spcAft>
                <a:spcPts val="0"/>
              </a:spcAft>
              <a:buClr>
                <a:schemeClr val="dk1"/>
              </a:buClr>
              <a:buSzPts val="1400"/>
              <a:buChar char="●"/>
              <a:defRPr/>
            </a:lvl7pPr>
            <a:lvl8pPr indent="-317500" lvl="7" marL="3657600" rtl="0" algn="l">
              <a:spcBef>
                <a:spcPts val="1600"/>
              </a:spcBef>
              <a:spcAft>
                <a:spcPts val="0"/>
              </a:spcAft>
              <a:buClr>
                <a:schemeClr val="dk1"/>
              </a:buClr>
              <a:buSzPts val="1400"/>
              <a:buChar char="○"/>
              <a:defRPr/>
            </a:lvl8pPr>
            <a:lvl9pPr indent="-317500" lvl="8" marL="4114800" rtl="0" algn="l">
              <a:spcBef>
                <a:spcPts val="1600"/>
              </a:spcBef>
              <a:spcAft>
                <a:spcPts val="1600"/>
              </a:spcAft>
              <a:buClr>
                <a:schemeClr val="dk1"/>
              </a:buClr>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split">
  <p:cSld name="Vertical split">
    <p:spTree>
      <p:nvGrpSpPr>
        <p:cNvPr id="133" name="Shape 133"/>
        <p:cNvGrpSpPr/>
        <p:nvPr/>
      </p:nvGrpSpPr>
      <p:grpSpPr>
        <a:xfrm>
          <a:off x="0" y="0"/>
          <a:ext cx="0" cy="0"/>
          <a:chOff x="0" y="0"/>
          <a:chExt cx="0" cy="0"/>
        </a:xfrm>
      </p:grpSpPr>
      <p:sp>
        <p:nvSpPr>
          <p:cNvPr id="134" name="Google Shape;134;p18"/>
          <p:cNvSpPr txBox="1"/>
          <p:nvPr>
            <p:ph idx="12" type="sldNum"/>
          </p:nvPr>
        </p:nvSpPr>
        <p:spPr>
          <a:xfrm>
            <a:off x="8164630" y="4754325"/>
            <a:ext cx="513600" cy="273900"/>
          </a:xfrm>
          <a:prstGeom prst="rect">
            <a:avLst/>
          </a:prstGeom>
          <a:noFill/>
          <a:ln>
            <a:noFill/>
          </a:ln>
        </p:spPr>
        <p:txBody>
          <a:bodyPr anchorCtr="0" anchor="ctr" bIns="0" lIns="0" spcFirstLastPara="1" rIns="0" wrap="square" tIns="0">
            <a:noAutofit/>
          </a:bodyPr>
          <a:lstStyle>
            <a:lvl1pPr indent="0" lvl="0" marL="0" marR="0" rtl="0" algn="r">
              <a:spcBef>
                <a:spcPts val="0"/>
              </a:spcBef>
              <a:spcAft>
                <a:spcPts val="0"/>
              </a:spcAft>
              <a:buNone/>
              <a:defRPr b="0" i="0" sz="1000" u="none" cap="none" strike="noStrike">
                <a:solidFill>
                  <a:srgbClr val="BFBFBF"/>
                </a:solidFill>
                <a:latin typeface="Verdana"/>
                <a:ea typeface="Verdana"/>
                <a:cs typeface="Verdana"/>
                <a:sym typeface="Verdana"/>
              </a:defRPr>
            </a:lvl1pPr>
            <a:lvl2pPr indent="0" lvl="1" marL="0" marR="0" rtl="0" algn="r">
              <a:spcBef>
                <a:spcPts val="0"/>
              </a:spcBef>
              <a:spcAft>
                <a:spcPts val="0"/>
              </a:spcAft>
              <a:buNone/>
              <a:defRPr b="0" i="0" sz="1000" u="none" cap="none" strike="noStrike">
                <a:solidFill>
                  <a:srgbClr val="BFBFBF"/>
                </a:solidFill>
                <a:latin typeface="Verdana"/>
                <a:ea typeface="Verdana"/>
                <a:cs typeface="Verdana"/>
                <a:sym typeface="Verdana"/>
              </a:defRPr>
            </a:lvl2pPr>
            <a:lvl3pPr indent="0" lvl="2" marL="0" marR="0" rtl="0" algn="r">
              <a:spcBef>
                <a:spcPts val="0"/>
              </a:spcBef>
              <a:spcAft>
                <a:spcPts val="0"/>
              </a:spcAft>
              <a:buNone/>
              <a:defRPr b="0" i="0" sz="1000" u="none" cap="none" strike="noStrike">
                <a:solidFill>
                  <a:srgbClr val="BFBFBF"/>
                </a:solidFill>
                <a:latin typeface="Verdana"/>
                <a:ea typeface="Verdana"/>
                <a:cs typeface="Verdana"/>
                <a:sym typeface="Verdana"/>
              </a:defRPr>
            </a:lvl3pPr>
            <a:lvl4pPr indent="0" lvl="3" marL="0" marR="0" rtl="0" algn="r">
              <a:spcBef>
                <a:spcPts val="0"/>
              </a:spcBef>
              <a:spcAft>
                <a:spcPts val="0"/>
              </a:spcAft>
              <a:buNone/>
              <a:defRPr b="0" i="0" sz="1000" u="none" cap="none" strike="noStrike">
                <a:solidFill>
                  <a:srgbClr val="BFBFBF"/>
                </a:solidFill>
                <a:latin typeface="Verdana"/>
                <a:ea typeface="Verdana"/>
                <a:cs typeface="Verdana"/>
                <a:sym typeface="Verdana"/>
              </a:defRPr>
            </a:lvl4pPr>
            <a:lvl5pPr indent="0" lvl="4" marL="0" marR="0" rtl="0" algn="r">
              <a:spcBef>
                <a:spcPts val="0"/>
              </a:spcBef>
              <a:spcAft>
                <a:spcPts val="0"/>
              </a:spcAft>
              <a:buNone/>
              <a:defRPr b="0" i="0" sz="1000" u="none" cap="none" strike="noStrike">
                <a:solidFill>
                  <a:srgbClr val="BFBFBF"/>
                </a:solidFill>
                <a:latin typeface="Verdana"/>
                <a:ea typeface="Verdana"/>
                <a:cs typeface="Verdana"/>
                <a:sym typeface="Verdana"/>
              </a:defRPr>
            </a:lvl5pPr>
            <a:lvl6pPr indent="0" lvl="5" marL="0" marR="0" rtl="0" algn="r">
              <a:spcBef>
                <a:spcPts val="0"/>
              </a:spcBef>
              <a:spcAft>
                <a:spcPts val="0"/>
              </a:spcAft>
              <a:buNone/>
              <a:defRPr b="0" i="0" sz="1000" u="none" cap="none" strike="noStrike">
                <a:solidFill>
                  <a:srgbClr val="BFBFBF"/>
                </a:solidFill>
                <a:latin typeface="Verdana"/>
                <a:ea typeface="Verdana"/>
                <a:cs typeface="Verdana"/>
                <a:sym typeface="Verdana"/>
              </a:defRPr>
            </a:lvl6pPr>
            <a:lvl7pPr indent="0" lvl="6" marL="0" marR="0" rtl="0" algn="r">
              <a:spcBef>
                <a:spcPts val="0"/>
              </a:spcBef>
              <a:spcAft>
                <a:spcPts val="0"/>
              </a:spcAft>
              <a:buNone/>
              <a:defRPr b="0" i="0" sz="1000" u="none" cap="none" strike="noStrike">
                <a:solidFill>
                  <a:srgbClr val="BFBFBF"/>
                </a:solidFill>
                <a:latin typeface="Verdana"/>
                <a:ea typeface="Verdana"/>
                <a:cs typeface="Verdana"/>
                <a:sym typeface="Verdana"/>
              </a:defRPr>
            </a:lvl7pPr>
            <a:lvl8pPr indent="0" lvl="7" marL="0" marR="0" rtl="0" algn="r">
              <a:spcBef>
                <a:spcPts val="0"/>
              </a:spcBef>
              <a:spcAft>
                <a:spcPts val="0"/>
              </a:spcAft>
              <a:buNone/>
              <a:defRPr b="0" i="0" sz="1000" u="none" cap="none" strike="noStrike">
                <a:solidFill>
                  <a:srgbClr val="BFBFBF"/>
                </a:solidFill>
                <a:latin typeface="Verdana"/>
                <a:ea typeface="Verdana"/>
                <a:cs typeface="Verdana"/>
                <a:sym typeface="Verdana"/>
              </a:defRPr>
            </a:lvl8pPr>
            <a:lvl9pPr indent="0" lvl="8" marL="0" marR="0" rtl="0" algn="r">
              <a:spcBef>
                <a:spcPts val="0"/>
              </a:spcBef>
              <a:spcAft>
                <a:spcPts val="0"/>
              </a:spcAft>
              <a:buNone/>
              <a:defRPr b="0" i="0" sz="1000" u="none" cap="none" strike="noStrike">
                <a:solidFill>
                  <a:srgbClr val="BFBFB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18"/>
          <p:cNvSpPr/>
          <p:nvPr/>
        </p:nvSpPr>
        <p:spPr>
          <a:xfrm>
            <a:off x="6135687" y="0"/>
            <a:ext cx="3008400" cy="5143500"/>
          </a:xfrm>
          <a:prstGeom prst="rect">
            <a:avLst/>
          </a:prstGeom>
          <a:solidFill>
            <a:schemeClr val="dk2"/>
          </a:solidFill>
          <a:ln>
            <a:noFill/>
          </a:ln>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6" name="Google Shape;136;p18"/>
          <p:cNvSpPr txBox="1"/>
          <p:nvPr>
            <p:ph idx="1" type="body"/>
          </p:nvPr>
        </p:nvSpPr>
        <p:spPr>
          <a:xfrm>
            <a:off x="6135687" y="0"/>
            <a:ext cx="3008400" cy="5143500"/>
          </a:xfrm>
          <a:prstGeom prst="rect">
            <a:avLst/>
          </a:prstGeom>
          <a:noFill/>
          <a:ln>
            <a:noFill/>
          </a:ln>
        </p:spPr>
        <p:txBody>
          <a:bodyPr anchorCtr="0" anchor="ctr" bIns="0" lIns="0" spcFirstLastPara="1" rIns="0" wrap="square" tIns="0">
            <a:noAutofit/>
          </a:bodyPr>
          <a:lstStyle>
            <a:lvl1pPr indent="-228600" lvl="0" marL="457200" marR="0" rtl="0" algn="ctr">
              <a:lnSpc>
                <a:spcPct val="100000"/>
              </a:lnSpc>
              <a:spcBef>
                <a:spcPts val="600"/>
              </a:spcBef>
              <a:spcAft>
                <a:spcPts val="0"/>
              </a:spcAft>
              <a:buClr>
                <a:srgbClr val="00A0DF"/>
              </a:buClr>
              <a:buSzPts val="2000"/>
              <a:buFont typeface="Arial"/>
              <a:buNone/>
              <a:defRPr b="0" i="0" sz="2000" u="none" cap="none" strike="noStrike">
                <a:solidFill>
                  <a:srgbClr val="FFFFFF"/>
                </a:solidFill>
                <a:latin typeface="Verdana"/>
                <a:ea typeface="Verdana"/>
                <a:cs typeface="Verdana"/>
                <a:sym typeface="Verdana"/>
              </a:defRPr>
            </a:lvl1pPr>
            <a:lvl2pPr indent="-228600" lvl="1" marL="914400" marR="0" rtl="0" algn="l">
              <a:spcBef>
                <a:spcPts val="500"/>
              </a:spcBef>
              <a:spcAft>
                <a:spcPts val="0"/>
              </a:spcAft>
              <a:buClr>
                <a:srgbClr val="00A0DF"/>
              </a:buClr>
              <a:buSzPts val="1200"/>
              <a:buFont typeface="Open Sans"/>
              <a:buNone/>
              <a:defRPr b="0" i="0" sz="1200" u="none" cap="none" strike="noStrike">
                <a:solidFill>
                  <a:schemeClr val="dk2"/>
                </a:solidFill>
                <a:latin typeface="Verdana"/>
                <a:ea typeface="Verdana"/>
                <a:cs typeface="Verdana"/>
                <a:sym typeface="Verdana"/>
              </a:defRPr>
            </a:lvl2pPr>
            <a:lvl3pPr indent="-228600" lvl="2" marL="1371600" marR="0" rtl="0" algn="l">
              <a:spcBef>
                <a:spcPts val="400"/>
              </a:spcBef>
              <a:spcAft>
                <a:spcPts val="0"/>
              </a:spcAft>
              <a:buClr>
                <a:srgbClr val="00A0DF"/>
              </a:buClr>
              <a:buSzPts val="1000"/>
              <a:buFont typeface="Arial"/>
              <a:buNone/>
              <a:defRPr b="0" i="0" sz="1000" u="none" cap="none" strike="noStrike">
                <a:solidFill>
                  <a:schemeClr val="dk2"/>
                </a:solidFill>
                <a:latin typeface="Verdana"/>
                <a:ea typeface="Verdana"/>
                <a:cs typeface="Verdana"/>
                <a:sym typeface="Verdana"/>
              </a:defRPr>
            </a:lvl3pPr>
            <a:lvl4pPr indent="-228600" lvl="3" marL="1828800" marR="0" rtl="0" algn="l">
              <a:lnSpc>
                <a:spcPct val="100000"/>
              </a:lnSpc>
              <a:spcBef>
                <a:spcPts val="400"/>
              </a:spcBef>
              <a:spcAft>
                <a:spcPts val="0"/>
              </a:spcAft>
              <a:buClr>
                <a:srgbClr val="00A0DF"/>
              </a:buClr>
              <a:buSzPts val="900"/>
              <a:buFont typeface="Open Sans"/>
              <a:buNone/>
              <a:defRPr b="0" i="0" sz="900" u="none" cap="none" strike="noStrike">
                <a:solidFill>
                  <a:schemeClr val="dk2"/>
                </a:solidFill>
                <a:latin typeface="Verdana"/>
                <a:ea typeface="Verdana"/>
                <a:cs typeface="Verdana"/>
                <a:sym typeface="Verdana"/>
              </a:defRPr>
            </a:lvl4pPr>
            <a:lvl5pPr indent="-228600" lvl="4" marL="2286000" marR="0" rtl="0" algn="l">
              <a:spcBef>
                <a:spcPts val="400"/>
              </a:spcBef>
              <a:spcAft>
                <a:spcPts val="0"/>
              </a:spcAft>
              <a:buClr>
                <a:srgbClr val="00A0DF"/>
              </a:buClr>
              <a:buSzPts val="900"/>
              <a:buFont typeface="Arial"/>
              <a:buNone/>
              <a:defRPr b="0" i="0" sz="900" u="none" cap="none" strike="noStrike">
                <a:solidFill>
                  <a:schemeClr val="dk2"/>
                </a:solidFill>
                <a:latin typeface="Verdana"/>
                <a:ea typeface="Verdana"/>
                <a:cs typeface="Verdana"/>
                <a:sym typeface="Verdana"/>
              </a:defRPr>
            </a:lvl5pPr>
            <a:lvl6pPr indent="-228600" lvl="5" marL="2743200" marR="0" rtl="0" algn="l">
              <a:spcBef>
                <a:spcPts val="200"/>
              </a:spcBef>
              <a:spcAft>
                <a:spcPts val="0"/>
              </a:spcAft>
              <a:buClr>
                <a:schemeClr val="dk1"/>
              </a:buClr>
              <a:buSzPts val="900"/>
              <a:buFont typeface="Arial"/>
              <a:buNone/>
              <a:defRPr b="0" i="0" sz="900" u="none" cap="none" strike="noStrike">
                <a:solidFill>
                  <a:schemeClr val="dk1"/>
                </a:solidFill>
                <a:latin typeface="Verdana"/>
                <a:ea typeface="Verdana"/>
                <a:cs typeface="Verdana"/>
                <a:sym typeface="Verdana"/>
              </a:defRPr>
            </a:lvl6pPr>
            <a:lvl7pPr indent="-228600" lvl="6" marL="3200400" marR="0" rtl="0" algn="l">
              <a:spcBef>
                <a:spcPts val="1600"/>
              </a:spcBef>
              <a:spcAft>
                <a:spcPts val="0"/>
              </a:spcAft>
              <a:buClr>
                <a:schemeClr val="dk1"/>
              </a:buClr>
              <a:buSzPts val="900"/>
              <a:buFont typeface="Arial"/>
              <a:buNone/>
              <a:defRPr b="0" i="0" sz="900" u="none" cap="none" strike="noStrike">
                <a:solidFill>
                  <a:schemeClr val="dk1"/>
                </a:solidFill>
                <a:latin typeface="Verdana"/>
                <a:ea typeface="Verdana"/>
                <a:cs typeface="Verdana"/>
                <a:sym typeface="Verdana"/>
              </a:defRPr>
            </a:lvl7pPr>
            <a:lvl8pPr indent="-228600" lvl="7" marL="3657600" marR="0" rtl="0" algn="l">
              <a:spcBef>
                <a:spcPts val="1600"/>
              </a:spcBef>
              <a:spcAft>
                <a:spcPts val="0"/>
              </a:spcAft>
              <a:buClr>
                <a:schemeClr val="dk1"/>
              </a:buClr>
              <a:buSzPts val="900"/>
              <a:buFont typeface="Arial"/>
              <a:buNone/>
              <a:defRPr b="0" i="0" sz="900" u="none" cap="none" strike="noStrike">
                <a:solidFill>
                  <a:schemeClr val="dk1"/>
                </a:solidFill>
                <a:latin typeface="Verdana"/>
                <a:ea typeface="Verdana"/>
                <a:cs typeface="Verdana"/>
                <a:sym typeface="Verdana"/>
              </a:defRPr>
            </a:lvl8pPr>
            <a:lvl9pPr indent="-228600" lvl="8" marL="4114800" marR="0" rtl="0" algn="l">
              <a:spcBef>
                <a:spcPts val="1600"/>
              </a:spcBef>
              <a:spcAft>
                <a:spcPts val="1600"/>
              </a:spcAft>
              <a:buClr>
                <a:schemeClr val="dk1"/>
              </a:buClr>
              <a:buSzPts val="900"/>
              <a:buFont typeface="Arial"/>
              <a:buNone/>
              <a:defRPr b="0" i="0" sz="900" u="none" cap="none" strike="noStrike">
                <a:solidFill>
                  <a:schemeClr val="dk1"/>
                </a:solidFill>
                <a:latin typeface="Verdana"/>
                <a:ea typeface="Verdana"/>
                <a:cs typeface="Verdana"/>
                <a:sym typeface="Verdana"/>
              </a:defRPr>
            </a:lvl9pPr>
          </a:lstStyle>
          <a:p/>
        </p:txBody>
      </p:sp>
      <p:sp>
        <p:nvSpPr>
          <p:cNvPr id="137" name="Google Shape;137;p18"/>
          <p:cNvSpPr txBox="1"/>
          <p:nvPr>
            <p:ph idx="2" type="body"/>
          </p:nvPr>
        </p:nvSpPr>
        <p:spPr>
          <a:xfrm>
            <a:off x="459012" y="891778"/>
            <a:ext cx="5552400" cy="3767100"/>
          </a:xfrm>
          <a:prstGeom prst="rect">
            <a:avLst/>
          </a:prstGeom>
          <a:noFill/>
          <a:ln>
            <a:noFill/>
          </a:ln>
        </p:spPr>
        <p:txBody>
          <a:bodyPr anchorCtr="0" anchor="t" bIns="0" lIns="0" spcFirstLastPara="1" rIns="0" wrap="square" tIns="0">
            <a:noAutofit/>
          </a:bodyPr>
          <a:lstStyle>
            <a:lvl1pPr indent="-342900" lvl="0" marL="457200" marR="0" rtl="0" algn="l">
              <a:spcBef>
                <a:spcPts val="900"/>
              </a:spcBef>
              <a:spcAft>
                <a:spcPts val="0"/>
              </a:spcAft>
              <a:buClr>
                <a:srgbClr val="00A0DF"/>
              </a:buClr>
              <a:buSzPts val="1800"/>
              <a:buFont typeface="Arial"/>
              <a:buChar char="•"/>
              <a:defRPr b="0" i="0" sz="1800" u="none" cap="none" strike="noStrike">
                <a:solidFill>
                  <a:schemeClr val="dk2"/>
                </a:solidFill>
                <a:latin typeface="Verdana"/>
                <a:ea typeface="Verdana"/>
                <a:cs typeface="Verdana"/>
                <a:sym typeface="Verdana"/>
              </a:defRPr>
            </a:lvl1pPr>
            <a:lvl2pPr indent="-323850" lvl="1" marL="914400" marR="0" rtl="0" algn="l">
              <a:spcBef>
                <a:spcPts val="500"/>
              </a:spcBef>
              <a:spcAft>
                <a:spcPts val="0"/>
              </a:spcAft>
              <a:buClr>
                <a:srgbClr val="00A0DF"/>
              </a:buClr>
              <a:buSzPts val="1500"/>
              <a:buFont typeface="Open Sans"/>
              <a:buChar char="–"/>
              <a:defRPr b="0" i="0" sz="1500" u="none" cap="none" strike="noStrike">
                <a:solidFill>
                  <a:schemeClr val="dk2"/>
                </a:solidFill>
                <a:latin typeface="Verdana"/>
                <a:ea typeface="Verdana"/>
                <a:cs typeface="Verdana"/>
                <a:sym typeface="Verdana"/>
              </a:defRPr>
            </a:lvl2pPr>
            <a:lvl3pPr indent="-317500" lvl="2" marL="1371600" marR="0" rtl="0" algn="l">
              <a:spcBef>
                <a:spcPts val="400"/>
              </a:spcBef>
              <a:spcAft>
                <a:spcPts val="0"/>
              </a:spcAft>
              <a:buClr>
                <a:srgbClr val="00A0DF"/>
              </a:buClr>
              <a:buSzPts val="1400"/>
              <a:buFont typeface="Arial"/>
              <a:buChar char="•"/>
              <a:defRPr b="0" i="0" sz="1400" u="none" cap="none" strike="noStrike">
                <a:solidFill>
                  <a:schemeClr val="dk2"/>
                </a:solidFill>
                <a:latin typeface="Verdana"/>
                <a:ea typeface="Verdana"/>
                <a:cs typeface="Verdana"/>
                <a:sym typeface="Verdana"/>
              </a:defRPr>
            </a:lvl3pPr>
            <a:lvl4pPr indent="-304800" lvl="3" marL="1828800" marR="0" rtl="0" algn="l">
              <a:lnSpc>
                <a:spcPct val="100000"/>
              </a:lnSpc>
              <a:spcBef>
                <a:spcPts val="400"/>
              </a:spcBef>
              <a:spcAft>
                <a:spcPts val="0"/>
              </a:spcAft>
              <a:buClr>
                <a:srgbClr val="00A0DF"/>
              </a:buClr>
              <a:buSzPts val="1200"/>
              <a:buFont typeface="Open Sans"/>
              <a:buChar char="–"/>
              <a:defRPr b="0" i="0" sz="1200" u="none" cap="none" strike="noStrike">
                <a:solidFill>
                  <a:schemeClr val="dk2"/>
                </a:solidFill>
                <a:latin typeface="Verdana"/>
                <a:ea typeface="Verdana"/>
                <a:cs typeface="Verdana"/>
                <a:sym typeface="Verdana"/>
              </a:defRPr>
            </a:lvl4pPr>
            <a:lvl5pPr indent="-304800" lvl="4" marL="2286000" marR="0" rtl="0" algn="l">
              <a:spcBef>
                <a:spcPts val="400"/>
              </a:spcBef>
              <a:spcAft>
                <a:spcPts val="0"/>
              </a:spcAft>
              <a:buClr>
                <a:srgbClr val="00A0DF"/>
              </a:buClr>
              <a:buSzPts val="1200"/>
              <a:buFont typeface="Arial"/>
              <a:buChar char="•"/>
              <a:defRPr b="0" i="0" sz="1200" u="none" cap="none" strike="noStrike">
                <a:solidFill>
                  <a:schemeClr val="dk2"/>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38" name="Google Shape;138;p18"/>
          <p:cNvSpPr txBox="1"/>
          <p:nvPr>
            <p:ph type="title"/>
          </p:nvPr>
        </p:nvSpPr>
        <p:spPr>
          <a:xfrm>
            <a:off x="457201" y="0"/>
            <a:ext cx="5678400" cy="6768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SzPts val="2000"/>
              <a:buNone/>
              <a:defRPr i="0" sz="20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SzPts val="2000"/>
              <a:buNone/>
              <a:defRPr i="0" sz="20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SzPts val="2000"/>
              <a:buNone/>
              <a:defRPr i="0" sz="20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SzPts val="2000"/>
              <a:buNone/>
              <a:defRPr i="0" sz="20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SzPts val="2000"/>
              <a:buNone/>
              <a:defRPr i="0" sz="2000" u="none" cap="none" strike="noStrike">
                <a:solidFill>
                  <a:schemeClr val="lt1"/>
                </a:solidFill>
                <a:latin typeface="Arial"/>
                <a:ea typeface="Arial"/>
                <a:cs typeface="Arial"/>
                <a:sym typeface="Arial"/>
              </a:defRPr>
            </a:lvl5pPr>
            <a:lvl6pPr indent="-12700" lvl="5" marL="457200" marR="0" rtl="0" algn="l">
              <a:lnSpc>
                <a:spcPct val="100000"/>
              </a:lnSpc>
              <a:spcBef>
                <a:spcPts val="0"/>
              </a:spcBef>
              <a:spcAft>
                <a:spcPts val="0"/>
              </a:spcAft>
              <a:buSzPts val="2000"/>
              <a:buNone/>
              <a:defRPr i="0" sz="2000" u="none" cap="none" strike="noStrike">
                <a:solidFill>
                  <a:schemeClr val="lt1"/>
                </a:solidFill>
                <a:latin typeface="Arial"/>
                <a:ea typeface="Arial"/>
                <a:cs typeface="Arial"/>
                <a:sym typeface="Arial"/>
              </a:defRPr>
            </a:lvl6pPr>
            <a:lvl7pPr indent="-12700" lvl="6" marL="914400" marR="0" rtl="0" algn="l">
              <a:lnSpc>
                <a:spcPct val="100000"/>
              </a:lnSpc>
              <a:spcBef>
                <a:spcPts val="0"/>
              </a:spcBef>
              <a:spcAft>
                <a:spcPts val="0"/>
              </a:spcAft>
              <a:buSzPts val="2000"/>
              <a:buNone/>
              <a:defRPr i="0" sz="2000" u="none" cap="none" strike="noStrike">
                <a:solidFill>
                  <a:schemeClr val="lt1"/>
                </a:solidFill>
                <a:latin typeface="Arial"/>
                <a:ea typeface="Arial"/>
                <a:cs typeface="Arial"/>
                <a:sym typeface="Arial"/>
              </a:defRPr>
            </a:lvl7pPr>
            <a:lvl8pPr indent="-12700" lvl="7" marL="1371600" marR="0" rtl="0" algn="l">
              <a:lnSpc>
                <a:spcPct val="100000"/>
              </a:lnSpc>
              <a:spcBef>
                <a:spcPts val="0"/>
              </a:spcBef>
              <a:spcAft>
                <a:spcPts val="0"/>
              </a:spcAft>
              <a:buSzPts val="2000"/>
              <a:buNone/>
              <a:defRPr i="0" sz="2000" u="none" cap="none" strike="noStrike">
                <a:solidFill>
                  <a:schemeClr val="lt1"/>
                </a:solidFill>
                <a:latin typeface="Arial"/>
                <a:ea typeface="Arial"/>
                <a:cs typeface="Arial"/>
                <a:sym typeface="Arial"/>
              </a:defRPr>
            </a:lvl8pPr>
            <a:lvl9pPr indent="-12700" lvl="8" marL="1828800" marR="0" rtl="0" algn="l">
              <a:lnSpc>
                <a:spcPct val="100000"/>
              </a:lnSpc>
              <a:spcBef>
                <a:spcPts val="0"/>
              </a:spcBef>
              <a:spcAft>
                <a:spcPts val="0"/>
              </a:spcAft>
              <a:buSzPts val="2000"/>
              <a:buNone/>
              <a:defRPr i="0" sz="20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2_Title and Content">
    <p:spTree>
      <p:nvGrpSpPr>
        <p:cNvPr id="139" name="Shape 139"/>
        <p:cNvGrpSpPr/>
        <p:nvPr/>
      </p:nvGrpSpPr>
      <p:grpSpPr>
        <a:xfrm>
          <a:off x="0" y="0"/>
          <a:ext cx="0" cy="0"/>
          <a:chOff x="0" y="0"/>
          <a:chExt cx="0" cy="0"/>
        </a:xfrm>
      </p:grpSpPr>
      <p:sp>
        <p:nvSpPr>
          <p:cNvPr id="140" name="Google Shape;140;p19"/>
          <p:cNvSpPr/>
          <p:nvPr/>
        </p:nvSpPr>
        <p:spPr>
          <a:xfrm>
            <a:off x="1191" y="1191"/>
            <a:ext cx="1200" cy="1200"/>
          </a:xfrm>
          <a:prstGeom prst="rect">
            <a:avLst/>
          </a:prstGeom>
          <a:solidFill>
            <a:srgbClr val="FFFFFF"/>
          </a:solidFill>
          <a:ln>
            <a:noFill/>
          </a:ln>
        </p:spPr>
        <p:txBody>
          <a:bodyPr anchorCtr="0" anchor="ctr" bIns="68625" lIns="68625" spcFirstLastPara="1" rIns="68625" wrap="square" tIns="68625">
            <a:noAutofit/>
          </a:bodyPr>
          <a:lstStyle/>
          <a:p>
            <a:pPr indent="0" lvl="0" marL="0" rtl="0" algn="l">
              <a:spcBef>
                <a:spcPts val="0"/>
              </a:spcBef>
              <a:spcAft>
                <a:spcPts val="0"/>
              </a:spcAft>
              <a:buNone/>
            </a:pPr>
            <a:r>
              <a:t/>
            </a:r>
            <a:endParaRPr/>
          </a:p>
        </p:txBody>
      </p:sp>
      <p:sp>
        <p:nvSpPr>
          <p:cNvPr id="141" name="Google Shape;141;p19"/>
          <p:cNvSpPr txBox="1"/>
          <p:nvPr>
            <p:ph type="title"/>
          </p:nvPr>
        </p:nvSpPr>
        <p:spPr>
          <a:xfrm>
            <a:off x="457201" y="0"/>
            <a:ext cx="7115700" cy="676800"/>
          </a:xfrm>
          <a:prstGeom prst="rect">
            <a:avLst/>
          </a:prstGeom>
          <a:noFill/>
          <a:ln>
            <a:noFill/>
          </a:ln>
        </p:spPr>
        <p:txBody>
          <a:bodyPr anchorCtr="0" anchor="ctr" bIns="51475" lIns="51475" spcFirstLastPara="1" rIns="51475" wrap="square" tIns="51475">
            <a:noAutofit/>
          </a:bodyPr>
          <a:lstStyle>
            <a:lvl1pPr lvl="0" marR="0" rtl="0" algn="l">
              <a:lnSpc>
                <a:spcPct val="100000"/>
              </a:lnSpc>
              <a:spcBef>
                <a:spcPts val="0"/>
              </a:spcBef>
              <a:spcAft>
                <a:spcPts val="0"/>
              </a:spcAft>
              <a:buClr>
                <a:schemeClr val="lt1"/>
              </a:buClr>
              <a:buSzPts val="2000"/>
              <a:buNone/>
              <a:defRPr i="0" sz="2000" u="none" cap="none" strike="noStrike">
                <a:solidFill>
                  <a:schemeClr val="lt1"/>
                </a:solidFill>
              </a:defRPr>
            </a:lvl1pPr>
            <a:lvl2pPr lvl="1" marR="0" rtl="0" algn="l">
              <a:lnSpc>
                <a:spcPct val="100000"/>
              </a:lnSpc>
              <a:spcBef>
                <a:spcPts val="0"/>
              </a:spcBef>
              <a:spcAft>
                <a:spcPts val="0"/>
              </a:spcAft>
              <a:buClr>
                <a:schemeClr val="lt1"/>
              </a:buClr>
              <a:buSzPts val="2000"/>
              <a:buNone/>
              <a:defRPr i="0" sz="2000" u="none" cap="none" strike="noStrike">
                <a:solidFill>
                  <a:schemeClr val="lt1"/>
                </a:solidFill>
              </a:defRPr>
            </a:lvl2pPr>
            <a:lvl3pPr lvl="2" marR="0" rtl="0" algn="l">
              <a:lnSpc>
                <a:spcPct val="100000"/>
              </a:lnSpc>
              <a:spcBef>
                <a:spcPts val="0"/>
              </a:spcBef>
              <a:spcAft>
                <a:spcPts val="0"/>
              </a:spcAft>
              <a:buClr>
                <a:schemeClr val="lt1"/>
              </a:buClr>
              <a:buSzPts val="2000"/>
              <a:buNone/>
              <a:defRPr i="0" sz="2000" u="none" cap="none" strike="noStrike">
                <a:solidFill>
                  <a:schemeClr val="lt1"/>
                </a:solidFill>
              </a:defRPr>
            </a:lvl3pPr>
            <a:lvl4pPr lvl="3" marR="0" rtl="0" algn="l">
              <a:lnSpc>
                <a:spcPct val="100000"/>
              </a:lnSpc>
              <a:spcBef>
                <a:spcPts val="0"/>
              </a:spcBef>
              <a:spcAft>
                <a:spcPts val="0"/>
              </a:spcAft>
              <a:buClr>
                <a:schemeClr val="lt1"/>
              </a:buClr>
              <a:buSzPts val="2000"/>
              <a:buNone/>
              <a:defRPr i="0" sz="2000" u="none" cap="none" strike="noStrike">
                <a:solidFill>
                  <a:schemeClr val="lt1"/>
                </a:solidFill>
              </a:defRPr>
            </a:lvl4pPr>
            <a:lvl5pPr lvl="4" marR="0" rtl="0" algn="l">
              <a:lnSpc>
                <a:spcPct val="100000"/>
              </a:lnSpc>
              <a:spcBef>
                <a:spcPts val="0"/>
              </a:spcBef>
              <a:spcAft>
                <a:spcPts val="0"/>
              </a:spcAft>
              <a:buClr>
                <a:schemeClr val="lt1"/>
              </a:buClr>
              <a:buSzPts val="2000"/>
              <a:buNone/>
              <a:defRPr i="0" sz="2000" u="none" cap="none" strike="noStrike">
                <a:solidFill>
                  <a:schemeClr val="lt1"/>
                </a:solidFill>
              </a:defRPr>
            </a:lvl5pPr>
            <a:lvl6pPr lvl="5" marR="0" rtl="0" algn="l">
              <a:lnSpc>
                <a:spcPct val="100000"/>
              </a:lnSpc>
              <a:spcBef>
                <a:spcPts val="0"/>
              </a:spcBef>
              <a:spcAft>
                <a:spcPts val="0"/>
              </a:spcAft>
              <a:buClr>
                <a:schemeClr val="lt1"/>
              </a:buClr>
              <a:buSzPts val="2000"/>
              <a:buNone/>
              <a:defRPr i="0" sz="2000" u="none" cap="none" strike="noStrike">
                <a:solidFill>
                  <a:schemeClr val="lt1"/>
                </a:solidFill>
              </a:defRPr>
            </a:lvl6pPr>
            <a:lvl7pPr lvl="6" marR="0" rtl="0" algn="l">
              <a:lnSpc>
                <a:spcPct val="100000"/>
              </a:lnSpc>
              <a:spcBef>
                <a:spcPts val="0"/>
              </a:spcBef>
              <a:spcAft>
                <a:spcPts val="0"/>
              </a:spcAft>
              <a:buClr>
                <a:schemeClr val="lt1"/>
              </a:buClr>
              <a:buSzPts val="2000"/>
              <a:buNone/>
              <a:defRPr i="0" sz="2000" u="none" cap="none" strike="noStrike">
                <a:solidFill>
                  <a:schemeClr val="lt1"/>
                </a:solidFill>
              </a:defRPr>
            </a:lvl7pPr>
            <a:lvl8pPr lvl="7" marR="0" rtl="0" algn="l">
              <a:lnSpc>
                <a:spcPct val="100000"/>
              </a:lnSpc>
              <a:spcBef>
                <a:spcPts val="0"/>
              </a:spcBef>
              <a:spcAft>
                <a:spcPts val="0"/>
              </a:spcAft>
              <a:buClr>
                <a:schemeClr val="lt1"/>
              </a:buClr>
              <a:buSzPts val="2000"/>
              <a:buNone/>
              <a:defRPr i="0" sz="2000" u="none" cap="none" strike="noStrike">
                <a:solidFill>
                  <a:schemeClr val="lt1"/>
                </a:solidFill>
              </a:defRPr>
            </a:lvl8pPr>
            <a:lvl9pPr lvl="8" marR="0" rtl="0" algn="l">
              <a:lnSpc>
                <a:spcPct val="100000"/>
              </a:lnSpc>
              <a:spcBef>
                <a:spcPts val="0"/>
              </a:spcBef>
              <a:spcAft>
                <a:spcPts val="0"/>
              </a:spcAft>
              <a:buClr>
                <a:schemeClr val="lt1"/>
              </a:buClr>
              <a:buSzPts val="2000"/>
              <a:buNone/>
              <a:defRPr i="0" sz="2000" u="none" cap="none" strike="noStrike">
                <a:solidFill>
                  <a:schemeClr val="lt1"/>
                </a:solidFill>
              </a:defRPr>
            </a:lvl9pPr>
          </a:lstStyle>
          <a:p/>
        </p:txBody>
      </p:sp>
      <p:sp>
        <p:nvSpPr>
          <p:cNvPr id="142" name="Google Shape;142;p19"/>
          <p:cNvSpPr txBox="1"/>
          <p:nvPr>
            <p:ph idx="12" type="sldNum"/>
          </p:nvPr>
        </p:nvSpPr>
        <p:spPr>
          <a:xfrm>
            <a:off x="8164630" y="4754325"/>
            <a:ext cx="513600" cy="273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BFBFBF"/>
              </a:buClr>
              <a:buSzPts val="200"/>
              <a:buFont typeface="Verdana"/>
              <a:buNone/>
              <a:defRPr i="0" sz="1000" u="none" cap="none" strike="noStrike">
                <a:solidFill>
                  <a:srgbClr val="BFBFBF"/>
                </a:solidFill>
              </a:defRPr>
            </a:lvl1pPr>
            <a:lvl2pPr indent="0" lvl="1" marL="0" marR="0" rtl="0" algn="r">
              <a:lnSpc>
                <a:spcPct val="100000"/>
              </a:lnSpc>
              <a:spcBef>
                <a:spcPts val="0"/>
              </a:spcBef>
              <a:spcAft>
                <a:spcPts val="0"/>
              </a:spcAft>
              <a:buClr>
                <a:srgbClr val="BFBFBF"/>
              </a:buClr>
              <a:buSzPts val="200"/>
              <a:buFont typeface="Verdana"/>
              <a:buNone/>
              <a:defRPr i="0" sz="1000" u="none" cap="none" strike="noStrike">
                <a:solidFill>
                  <a:srgbClr val="BFBFBF"/>
                </a:solidFill>
              </a:defRPr>
            </a:lvl2pPr>
            <a:lvl3pPr indent="0" lvl="2" marL="0" marR="0" rtl="0" algn="r">
              <a:lnSpc>
                <a:spcPct val="100000"/>
              </a:lnSpc>
              <a:spcBef>
                <a:spcPts val="0"/>
              </a:spcBef>
              <a:spcAft>
                <a:spcPts val="0"/>
              </a:spcAft>
              <a:buClr>
                <a:srgbClr val="BFBFBF"/>
              </a:buClr>
              <a:buSzPts val="200"/>
              <a:buFont typeface="Verdana"/>
              <a:buNone/>
              <a:defRPr i="0" sz="1000" u="none" cap="none" strike="noStrike">
                <a:solidFill>
                  <a:srgbClr val="BFBFBF"/>
                </a:solidFill>
              </a:defRPr>
            </a:lvl3pPr>
            <a:lvl4pPr indent="0" lvl="3" marL="0" marR="0" rtl="0" algn="r">
              <a:lnSpc>
                <a:spcPct val="100000"/>
              </a:lnSpc>
              <a:spcBef>
                <a:spcPts val="0"/>
              </a:spcBef>
              <a:spcAft>
                <a:spcPts val="0"/>
              </a:spcAft>
              <a:buClr>
                <a:srgbClr val="BFBFBF"/>
              </a:buClr>
              <a:buSzPts val="200"/>
              <a:buFont typeface="Verdana"/>
              <a:buNone/>
              <a:defRPr i="0" sz="1000" u="none" cap="none" strike="noStrike">
                <a:solidFill>
                  <a:srgbClr val="BFBFBF"/>
                </a:solidFill>
              </a:defRPr>
            </a:lvl4pPr>
            <a:lvl5pPr indent="0" lvl="4" marL="0" marR="0" rtl="0" algn="r">
              <a:lnSpc>
                <a:spcPct val="100000"/>
              </a:lnSpc>
              <a:spcBef>
                <a:spcPts val="0"/>
              </a:spcBef>
              <a:spcAft>
                <a:spcPts val="0"/>
              </a:spcAft>
              <a:buClr>
                <a:srgbClr val="BFBFBF"/>
              </a:buClr>
              <a:buSzPts val="200"/>
              <a:buFont typeface="Verdana"/>
              <a:buNone/>
              <a:defRPr i="0" sz="1000" u="none" cap="none" strike="noStrike">
                <a:solidFill>
                  <a:srgbClr val="BFBFBF"/>
                </a:solidFill>
              </a:defRPr>
            </a:lvl5pPr>
            <a:lvl6pPr indent="0" lvl="5" marL="0" marR="0" rtl="0" algn="r">
              <a:lnSpc>
                <a:spcPct val="100000"/>
              </a:lnSpc>
              <a:spcBef>
                <a:spcPts val="0"/>
              </a:spcBef>
              <a:spcAft>
                <a:spcPts val="0"/>
              </a:spcAft>
              <a:buClr>
                <a:srgbClr val="BFBFBF"/>
              </a:buClr>
              <a:buSzPts val="200"/>
              <a:buFont typeface="Verdana"/>
              <a:buNone/>
              <a:defRPr i="0" sz="1000" u="none" cap="none" strike="noStrike">
                <a:solidFill>
                  <a:srgbClr val="BFBFBF"/>
                </a:solidFill>
              </a:defRPr>
            </a:lvl6pPr>
            <a:lvl7pPr indent="0" lvl="6" marL="0" marR="0" rtl="0" algn="r">
              <a:lnSpc>
                <a:spcPct val="100000"/>
              </a:lnSpc>
              <a:spcBef>
                <a:spcPts val="0"/>
              </a:spcBef>
              <a:spcAft>
                <a:spcPts val="0"/>
              </a:spcAft>
              <a:buClr>
                <a:srgbClr val="BFBFBF"/>
              </a:buClr>
              <a:buSzPts val="200"/>
              <a:buFont typeface="Verdana"/>
              <a:buNone/>
              <a:defRPr i="0" sz="1000" u="none" cap="none" strike="noStrike">
                <a:solidFill>
                  <a:srgbClr val="BFBFBF"/>
                </a:solidFill>
              </a:defRPr>
            </a:lvl7pPr>
            <a:lvl8pPr indent="0" lvl="7" marL="0" marR="0" rtl="0" algn="r">
              <a:lnSpc>
                <a:spcPct val="100000"/>
              </a:lnSpc>
              <a:spcBef>
                <a:spcPts val="0"/>
              </a:spcBef>
              <a:spcAft>
                <a:spcPts val="0"/>
              </a:spcAft>
              <a:buClr>
                <a:srgbClr val="BFBFBF"/>
              </a:buClr>
              <a:buSzPts val="200"/>
              <a:buFont typeface="Verdana"/>
              <a:buNone/>
              <a:defRPr i="0" sz="1000" u="none" cap="none" strike="noStrike">
                <a:solidFill>
                  <a:srgbClr val="BFBFBF"/>
                </a:solidFill>
              </a:defRPr>
            </a:lvl8pPr>
            <a:lvl9pPr indent="0" lvl="8" marL="0" marR="0" rtl="0" algn="r">
              <a:lnSpc>
                <a:spcPct val="100000"/>
              </a:lnSpc>
              <a:spcBef>
                <a:spcPts val="0"/>
              </a:spcBef>
              <a:spcAft>
                <a:spcPts val="0"/>
              </a:spcAft>
              <a:buClr>
                <a:srgbClr val="BFBFBF"/>
              </a:buClr>
              <a:buSzPts val="200"/>
              <a:buFont typeface="Verdana"/>
              <a:buNone/>
              <a:defRPr i="0" sz="1000" u="none" cap="none" strike="noStrike">
                <a:solidFill>
                  <a:srgbClr val="BFBFBF"/>
                </a:solidFill>
              </a:defRPr>
            </a:lvl9pPr>
          </a:lstStyle>
          <a:p>
            <a:pPr indent="0" lvl="0" marL="0" rtl="0" algn="r">
              <a:spcBef>
                <a:spcPts val="0"/>
              </a:spcBef>
              <a:spcAft>
                <a:spcPts val="0"/>
              </a:spcAft>
              <a:buNone/>
            </a:pPr>
            <a:fld id="{00000000-1234-1234-1234-123412341234}" type="slidenum">
              <a:rPr lang="en"/>
              <a:t>‹#›</a:t>
            </a:fld>
            <a:endParaRPr/>
          </a:p>
        </p:txBody>
      </p:sp>
      <p:sp>
        <p:nvSpPr>
          <p:cNvPr id="143" name="Google Shape;143;p19"/>
          <p:cNvSpPr txBox="1"/>
          <p:nvPr>
            <p:ph idx="1" type="body"/>
          </p:nvPr>
        </p:nvSpPr>
        <p:spPr>
          <a:xfrm>
            <a:off x="457319" y="891778"/>
            <a:ext cx="8220900" cy="3767100"/>
          </a:xfrm>
          <a:prstGeom prst="rect">
            <a:avLst/>
          </a:prstGeom>
          <a:noFill/>
          <a:ln>
            <a:noFill/>
          </a:ln>
        </p:spPr>
        <p:txBody>
          <a:bodyPr anchorCtr="0" anchor="t" bIns="51475" lIns="51475" spcFirstLastPara="1" rIns="51475" wrap="square" tIns="51475">
            <a:noAutofit/>
          </a:bodyPr>
          <a:lstStyle>
            <a:lvl1pPr indent="-317500" lvl="0" marL="457200" marR="0" rtl="0" algn="l">
              <a:lnSpc>
                <a:spcPct val="100000"/>
              </a:lnSpc>
              <a:spcBef>
                <a:spcPts val="900"/>
              </a:spcBef>
              <a:spcAft>
                <a:spcPts val="0"/>
              </a:spcAft>
              <a:buClr>
                <a:srgbClr val="00A0DF"/>
              </a:buClr>
              <a:buSzPts val="1400"/>
              <a:buChar char="•"/>
              <a:defRPr i="0" sz="1800" u="none" cap="none" strike="noStrike">
                <a:solidFill>
                  <a:schemeClr val="dk2"/>
                </a:solidFill>
              </a:defRPr>
            </a:lvl1pPr>
            <a:lvl2pPr indent="-298450" lvl="1" marL="914400" marR="0" rtl="0" algn="l">
              <a:lnSpc>
                <a:spcPct val="100000"/>
              </a:lnSpc>
              <a:spcBef>
                <a:spcPts val="500"/>
              </a:spcBef>
              <a:spcAft>
                <a:spcPts val="0"/>
              </a:spcAft>
              <a:buClr>
                <a:srgbClr val="00A0DF"/>
              </a:buClr>
              <a:buSzPts val="1100"/>
              <a:buChar char="–"/>
              <a:defRPr i="0" sz="1500" u="none" cap="none" strike="noStrike">
                <a:solidFill>
                  <a:schemeClr val="dk2"/>
                </a:solidFill>
              </a:defRPr>
            </a:lvl2pPr>
            <a:lvl3pPr indent="-298450" lvl="2" marL="1371600" marR="0" rtl="0" algn="l">
              <a:lnSpc>
                <a:spcPct val="100000"/>
              </a:lnSpc>
              <a:spcBef>
                <a:spcPts val="400"/>
              </a:spcBef>
              <a:spcAft>
                <a:spcPts val="0"/>
              </a:spcAft>
              <a:buClr>
                <a:srgbClr val="00A0DF"/>
              </a:buClr>
              <a:buSzPts val="1100"/>
              <a:buChar char="•"/>
              <a:defRPr i="0" sz="1400" u="none" cap="none" strike="noStrike">
                <a:solidFill>
                  <a:schemeClr val="dk2"/>
                </a:solidFill>
              </a:defRPr>
            </a:lvl3pPr>
            <a:lvl4pPr indent="-285750" lvl="3" marL="1828800" marR="0" rtl="0" algn="l">
              <a:lnSpc>
                <a:spcPct val="100000"/>
              </a:lnSpc>
              <a:spcBef>
                <a:spcPts val="400"/>
              </a:spcBef>
              <a:spcAft>
                <a:spcPts val="0"/>
              </a:spcAft>
              <a:buClr>
                <a:srgbClr val="00A0DF"/>
              </a:buClr>
              <a:buSzPts val="900"/>
              <a:buChar char="–"/>
              <a:defRPr i="0" sz="1200" u="none" cap="none" strike="noStrike">
                <a:solidFill>
                  <a:schemeClr val="dk2"/>
                </a:solidFill>
              </a:defRPr>
            </a:lvl4pPr>
            <a:lvl5pPr indent="-285750" lvl="4" marL="2286000" marR="0" rtl="0" algn="l">
              <a:lnSpc>
                <a:spcPct val="100000"/>
              </a:lnSpc>
              <a:spcBef>
                <a:spcPts val="400"/>
              </a:spcBef>
              <a:spcAft>
                <a:spcPts val="0"/>
              </a:spcAft>
              <a:buClr>
                <a:srgbClr val="00A0DF"/>
              </a:buClr>
              <a:buSzPts val="900"/>
              <a:buChar char="•"/>
              <a:defRPr i="0" sz="1200" u="none" cap="none" strike="noStrike">
                <a:solidFill>
                  <a:schemeClr val="dk2"/>
                </a:solidFill>
              </a:defRPr>
            </a:lvl5pPr>
            <a:lvl6pPr indent="-323850" lvl="5" marL="2743200" marR="0" rtl="0" algn="l">
              <a:lnSpc>
                <a:spcPct val="100000"/>
              </a:lnSpc>
              <a:spcBef>
                <a:spcPts val="400"/>
              </a:spcBef>
              <a:spcAft>
                <a:spcPts val="0"/>
              </a:spcAft>
              <a:buClr>
                <a:schemeClr val="dk1"/>
              </a:buClr>
              <a:buSzPts val="1500"/>
              <a:buChar char="•"/>
              <a:defRPr i="0" sz="2000" u="none" cap="none" strike="noStrike">
                <a:solidFill>
                  <a:schemeClr val="dk1"/>
                </a:solidFill>
              </a:defRPr>
            </a:lvl6pPr>
            <a:lvl7pPr indent="-323850" lvl="6" marL="3200400" marR="0" rtl="0" algn="l">
              <a:lnSpc>
                <a:spcPct val="100000"/>
              </a:lnSpc>
              <a:spcBef>
                <a:spcPts val="400"/>
              </a:spcBef>
              <a:spcAft>
                <a:spcPts val="0"/>
              </a:spcAft>
              <a:buClr>
                <a:schemeClr val="dk1"/>
              </a:buClr>
              <a:buSzPts val="1500"/>
              <a:buChar char="•"/>
              <a:defRPr i="0" sz="2000" u="none" cap="none" strike="noStrike">
                <a:solidFill>
                  <a:schemeClr val="dk1"/>
                </a:solidFill>
              </a:defRPr>
            </a:lvl7pPr>
            <a:lvl8pPr indent="-323850" lvl="7" marL="3657600" marR="0" rtl="0" algn="l">
              <a:lnSpc>
                <a:spcPct val="100000"/>
              </a:lnSpc>
              <a:spcBef>
                <a:spcPts val="400"/>
              </a:spcBef>
              <a:spcAft>
                <a:spcPts val="0"/>
              </a:spcAft>
              <a:buClr>
                <a:schemeClr val="dk1"/>
              </a:buClr>
              <a:buSzPts val="1500"/>
              <a:buChar char="•"/>
              <a:defRPr i="0" sz="2000" u="none" cap="none" strike="noStrike">
                <a:solidFill>
                  <a:schemeClr val="dk1"/>
                </a:solidFill>
              </a:defRPr>
            </a:lvl8pPr>
            <a:lvl9pPr indent="-323850" lvl="8" marL="4114800" marR="0" rtl="0" algn="l">
              <a:lnSpc>
                <a:spcPct val="100000"/>
              </a:lnSpc>
              <a:spcBef>
                <a:spcPts val="400"/>
              </a:spcBef>
              <a:spcAft>
                <a:spcPts val="0"/>
              </a:spcAft>
              <a:buClr>
                <a:schemeClr val="dk1"/>
              </a:buClr>
              <a:buSzPts val="1500"/>
              <a:buChar char="•"/>
              <a:defRPr i="0" sz="2000" u="none" cap="none" strike="noStrike">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144" name="Shape 144"/>
        <p:cNvGrpSpPr/>
        <p:nvPr/>
      </p:nvGrpSpPr>
      <p:grpSpPr>
        <a:xfrm>
          <a:off x="0" y="0"/>
          <a:ext cx="0" cy="0"/>
          <a:chOff x="0" y="0"/>
          <a:chExt cx="0" cy="0"/>
        </a:xfrm>
      </p:grpSpPr>
      <p:sp>
        <p:nvSpPr>
          <p:cNvPr id="145" name="Google Shape;145;p20"/>
          <p:cNvSpPr txBox="1"/>
          <p:nvPr>
            <p:ph type="title"/>
          </p:nvPr>
        </p:nvSpPr>
        <p:spPr>
          <a:xfrm>
            <a:off x="457201" y="0"/>
            <a:ext cx="7115700" cy="67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2000"/>
              <a:buNone/>
              <a:defRPr sz="2000">
                <a:latin typeface="Arial"/>
                <a:ea typeface="Arial"/>
                <a:cs typeface="Arial"/>
                <a:sym typeface="Arial"/>
              </a:defRPr>
            </a:lvl1pPr>
            <a:lvl2pPr lvl="1" rtl="0" algn="l">
              <a:lnSpc>
                <a:spcPct val="100000"/>
              </a:lnSpc>
              <a:spcBef>
                <a:spcPts val="0"/>
              </a:spcBef>
              <a:spcAft>
                <a:spcPts val="0"/>
              </a:spcAft>
              <a:buSzPts val="2000"/>
              <a:buNone/>
              <a:defRPr sz="2000">
                <a:latin typeface="Arial"/>
                <a:ea typeface="Arial"/>
                <a:cs typeface="Arial"/>
                <a:sym typeface="Arial"/>
              </a:defRPr>
            </a:lvl2pPr>
            <a:lvl3pPr lvl="2" rtl="0" algn="l">
              <a:lnSpc>
                <a:spcPct val="100000"/>
              </a:lnSpc>
              <a:spcBef>
                <a:spcPts val="0"/>
              </a:spcBef>
              <a:spcAft>
                <a:spcPts val="0"/>
              </a:spcAft>
              <a:buSzPts val="2000"/>
              <a:buNone/>
              <a:defRPr sz="2000">
                <a:latin typeface="Arial"/>
                <a:ea typeface="Arial"/>
                <a:cs typeface="Arial"/>
                <a:sym typeface="Arial"/>
              </a:defRPr>
            </a:lvl3pPr>
            <a:lvl4pPr lvl="3" rtl="0" algn="l">
              <a:lnSpc>
                <a:spcPct val="100000"/>
              </a:lnSpc>
              <a:spcBef>
                <a:spcPts val="0"/>
              </a:spcBef>
              <a:spcAft>
                <a:spcPts val="0"/>
              </a:spcAft>
              <a:buSzPts val="2000"/>
              <a:buNone/>
              <a:defRPr sz="2000">
                <a:latin typeface="Arial"/>
                <a:ea typeface="Arial"/>
                <a:cs typeface="Arial"/>
                <a:sym typeface="Arial"/>
              </a:defRPr>
            </a:lvl4pPr>
            <a:lvl5pPr lvl="4" rtl="0" algn="l">
              <a:lnSpc>
                <a:spcPct val="100000"/>
              </a:lnSpc>
              <a:spcBef>
                <a:spcPts val="0"/>
              </a:spcBef>
              <a:spcAft>
                <a:spcPts val="0"/>
              </a:spcAft>
              <a:buSzPts val="2000"/>
              <a:buNone/>
              <a:defRPr sz="2000">
                <a:latin typeface="Arial"/>
                <a:ea typeface="Arial"/>
                <a:cs typeface="Arial"/>
                <a:sym typeface="Arial"/>
              </a:defRPr>
            </a:lvl5pPr>
            <a:lvl6pPr lvl="5" rtl="0" algn="l">
              <a:lnSpc>
                <a:spcPct val="100000"/>
              </a:lnSpc>
              <a:spcBef>
                <a:spcPts val="0"/>
              </a:spcBef>
              <a:spcAft>
                <a:spcPts val="0"/>
              </a:spcAft>
              <a:buSzPts val="2000"/>
              <a:buNone/>
              <a:defRPr sz="2000">
                <a:latin typeface="Arial"/>
                <a:ea typeface="Arial"/>
                <a:cs typeface="Arial"/>
                <a:sym typeface="Arial"/>
              </a:defRPr>
            </a:lvl6pPr>
            <a:lvl7pPr lvl="6" rtl="0" algn="l">
              <a:lnSpc>
                <a:spcPct val="100000"/>
              </a:lnSpc>
              <a:spcBef>
                <a:spcPts val="0"/>
              </a:spcBef>
              <a:spcAft>
                <a:spcPts val="0"/>
              </a:spcAft>
              <a:buSzPts val="2000"/>
              <a:buNone/>
              <a:defRPr sz="2000">
                <a:latin typeface="Arial"/>
                <a:ea typeface="Arial"/>
                <a:cs typeface="Arial"/>
                <a:sym typeface="Arial"/>
              </a:defRPr>
            </a:lvl7pPr>
            <a:lvl8pPr lvl="7" rtl="0" algn="l">
              <a:lnSpc>
                <a:spcPct val="100000"/>
              </a:lnSpc>
              <a:spcBef>
                <a:spcPts val="0"/>
              </a:spcBef>
              <a:spcAft>
                <a:spcPts val="0"/>
              </a:spcAft>
              <a:buSzPts val="2000"/>
              <a:buNone/>
              <a:defRPr sz="2000">
                <a:latin typeface="Arial"/>
                <a:ea typeface="Arial"/>
                <a:cs typeface="Arial"/>
                <a:sym typeface="Arial"/>
              </a:defRPr>
            </a:lvl8pPr>
            <a:lvl9pPr lvl="8" rtl="0" algn="l">
              <a:lnSpc>
                <a:spcPct val="100000"/>
              </a:lnSpc>
              <a:spcBef>
                <a:spcPts val="0"/>
              </a:spcBef>
              <a:spcAft>
                <a:spcPts val="0"/>
              </a:spcAft>
              <a:buSzPts val="2000"/>
              <a:buNone/>
              <a:defRPr sz="2000">
                <a:latin typeface="Arial"/>
                <a:ea typeface="Arial"/>
                <a:cs typeface="Arial"/>
                <a:sym typeface="Arial"/>
              </a:defRPr>
            </a:lvl9pPr>
          </a:lstStyle>
          <a:p/>
        </p:txBody>
      </p:sp>
      <p:sp>
        <p:nvSpPr>
          <p:cNvPr id="146" name="Google Shape;146;p20"/>
          <p:cNvSpPr txBox="1"/>
          <p:nvPr>
            <p:ph idx="12" type="sldNum"/>
          </p:nvPr>
        </p:nvSpPr>
        <p:spPr>
          <a:xfrm>
            <a:off x="8164630" y="4754325"/>
            <a:ext cx="513600" cy="273900"/>
          </a:xfrm>
          <a:prstGeom prst="rect">
            <a:avLst/>
          </a:prstGeom>
          <a:noFill/>
          <a:ln>
            <a:noFill/>
          </a:ln>
        </p:spPr>
        <p:txBody>
          <a:bodyPr anchorCtr="0" anchor="ctr" bIns="0" lIns="0" spcFirstLastPara="1" rIns="0" wrap="square" tIns="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20"/>
          <p:cNvSpPr txBox="1"/>
          <p:nvPr>
            <p:ph idx="1" type="body"/>
          </p:nvPr>
        </p:nvSpPr>
        <p:spPr>
          <a:xfrm>
            <a:off x="457319" y="891778"/>
            <a:ext cx="8221200" cy="3767100"/>
          </a:xfrm>
          <a:prstGeom prst="rect">
            <a:avLst/>
          </a:prstGeom>
          <a:noFill/>
          <a:ln>
            <a:noFill/>
          </a:ln>
        </p:spPr>
        <p:txBody>
          <a:bodyPr anchorCtr="0" anchor="t" bIns="0" lIns="0" spcFirstLastPara="1" rIns="0" wrap="square" tIns="0">
            <a:noAutofit/>
          </a:bodyPr>
          <a:lstStyle>
            <a:lvl1pPr indent="-317500" lvl="0" marL="457200" rtl="0" algn="l">
              <a:spcBef>
                <a:spcPts val="900"/>
              </a:spcBef>
              <a:spcAft>
                <a:spcPts val="0"/>
              </a:spcAft>
              <a:buSzPts val="1400"/>
              <a:buChar char="●"/>
              <a:defRPr/>
            </a:lvl1pPr>
            <a:lvl2pPr indent="-317500" lvl="1" marL="914400" rtl="0" algn="l">
              <a:spcBef>
                <a:spcPts val="500"/>
              </a:spcBef>
              <a:spcAft>
                <a:spcPts val="0"/>
              </a:spcAft>
              <a:buSzPts val="1400"/>
              <a:buChar char="○"/>
              <a:defRPr/>
            </a:lvl2pPr>
            <a:lvl3pPr indent="-317500" lvl="2" marL="1371600" rtl="0" algn="l">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spcBef>
                <a:spcPts val="400"/>
              </a:spcBef>
              <a:spcAft>
                <a:spcPts val="0"/>
              </a:spcAft>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1600"/>
              </a:spcBef>
              <a:spcAft>
                <a:spcPts val="0"/>
              </a:spcAft>
              <a:buClr>
                <a:schemeClr val="dk1"/>
              </a:buClr>
              <a:buSzPts val="1400"/>
              <a:buChar char="●"/>
              <a:defRPr/>
            </a:lvl7pPr>
            <a:lvl8pPr indent="-317500" lvl="7" marL="3657600" rtl="0" algn="l">
              <a:spcBef>
                <a:spcPts val="1600"/>
              </a:spcBef>
              <a:spcAft>
                <a:spcPts val="0"/>
              </a:spcAft>
              <a:buClr>
                <a:schemeClr val="dk1"/>
              </a:buClr>
              <a:buSzPts val="1400"/>
              <a:buChar char="○"/>
              <a:defRPr/>
            </a:lvl8pPr>
            <a:lvl9pPr indent="-317500" lvl="8" marL="4114800" rtl="0" algn="l">
              <a:spcBef>
                <a:spcPts val="1600"/>
              </a:spcBef>
              <a:spcAft>
                <a:spcPts val="160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0" name="Shape 20"/>
        <p:cNvGrpSpPr/>
        <p:nvPr/>
      </p:nvGrpSpPr>
      <p:grpSpPr>
        <a:xfrm>
          <a:off x="0" y="0"/>
          <a:ext cx="0" cy="0"/>
          <a:chOff x="0" y="0"/>
          <a:chExt cx="0" cy="0"/>
        </a:xfrm>
      </p:grpSpPr>
      <p:sp>
        <p:nvSpPr>
          <p:cNvPr id="21" name="Google Shape;21;p3"/>
          <p:cNvSpPr/>
          <p:nvPr/>
        </p:nvSpPr>
        <p:spPr>
          <a:xfrm>
            <a:off x="0" y="0"/>
            <a:ext cx="9144000" cy="5187000"/>
          </a:xfrm>
          <a:prstGeom prst="rect">
            <a:avLst/>
          </a:prstGeom>
          <a:solidFill>
            <a:srgbClr val="00044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Salesforce Sans"/>
              <a:ea typeface="Salesforce Sans"/>
              <a:cs typeface="Salesforce Sans"/>
              <a:sym typeface="Salesforce Sans"/>
            </a:endParaRPr>
          </a:p>
        </p:txBody>
      </p:sp>
      <p:pic>
        <p:nvPicPr>
          <p:cNvPr id="22" name="Google Shape;22;p3"/>
          <p:cNvPicPr preferRelativeResize="0"/>
          <p:nvPr/>
        </p:nvPicPr>
        <p:blipFill rotWithShape="1">
          <a:blip r:embed="rId2">
            <a:alphaModFix/>
          </a:blip>
          <a:srcRect b="0" l="0" r="0" t="9"/>
          <a:stretch/>
        </p:blipFill>
        <p:spPr>
          <a:xfrm>
            <a:off x="0" y="0"/>
            <a:ext cx="9134488" cy="5136863"/>
          </a:xfrm>
          <a:prstGeom prst="rect">
            <a:avLst/>
          </a:prstGeom>
          <a:noFill/>
          <a:ln>
            <a:noFill/>
          </a:ln>
        </p:spPr>
      </p:pic>
      <p:pic>
        <p:nvPicPr>
          <p:cNvPr id="23" name="Google Shape;23;p3"/>
          <p:cNvPicPr preferRelativeResize="0"/>
          <p:nvPr/>
        </p:nvPicPr>
        <p:blipFill rotWithShape="1">
          <a:blip r:embed="rId3">
            <a:alphaModFix/>
          </a:blip>
          <a:srcRect b="0" l="0" r="0" t="0"/>
          <a:stretch/>
        </p:blipFill>
        <p:spPr>
          <a:xfrm>
            <a:off x="365760" y="365760"/>
            <a:ext cx="1698950" cy="511640"/>
          </a:xfrm>
          <a:prstGeom prst="rect">
            <a:avLst/>
          </a:prstGeom>
          <a:noFill/>
          <a:ln>
            <a:noFill/>
          </a:ln>
        </p:spPr>
      </p:pic>
      <p:sp>
        <p:nvSpPr>
          <p:cNvPr id="24" name="Google Shape;24;p3"/>
          <p:cNvSpPr txBox="1"/>
          <p:nvPr>
            <p:ph idx="1" type="subTitle"/>
          </p:nvPr>
        </p:nvSpPr>
        <p:spPr>
          <a:xfrm>
            <a:off x="432414" y="3640856"/>
            <a:ext cx="5755800" cy="570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p:txBody>
      </p:sp>
      <p:sp>
        <p:nvSpPr>
          <p:cNvPr id="25" name="Google Shape;25;p3"/>
          <p:cNvSpPr txBox="1"/>
          <p:nvPr>
            <p:ph type="ctrTitle"/>
          </p:nvPr>
        </p:nvSpPr>
        <p:spPr>
          <a:xfrm>
            <a:off x="432489" y="744581"/>
            <a:ext cx="4925100" cy="20526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300"/>
              <a:buNone/>
              <a:defRPr b="1">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 name="Google Shape;26;p3"/>
          <p:cNvSpPr txBox="1"/>
          <p:nvPr>
            <p:ph idx="2" type="subTitle"/>
          </p:nvPr>
        </p:nvSpPr>
        <p:spPr>
          <a:xfrm>
            <a:off x="432414" y="2834119"/>
            <a:ext cx="4925100" cy="570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FFFFFF"/>
              </a:buClr>
              <a:buSzPts val="1700"/>
              <a:buNone/>
              <a:defRPr sz="1700">
                <a:solidFill>
                  <a:srgbClr val="FFFFFF"/>
                </a:solidFill>
              </a:defRPr>
            </a:lvl1pPr>
            <a:lvl2pPr lvl="1" rtl="0">
              <a:lnSpc>
                <a:spcPct val="100000"/>
              </a:lnSpc>
              <a:spcBef>
                <a:spcPts val="0"/>
              </a:spcBef>
              <a:spcAft>
                <a:spcPts val="0"/>
              </a:spcAft>
              <a:buClr>
                <a:srgbClr val="FFFFFF"/>
              </a:buClr>
              <a:buSzPts val="1700"/>
              <a:buNone/>
              <a:defRPr sz="1700">
                <a:solidFill>
                  <a:srgbClr val="FFFFFF"/>
                </a:solidFill>
              </a:defRPr>
            </a:lvl2pPr>
            <a:lvl3pPr lvl="2" rtl="0">
              <a:lnSpc>
                <a:spcPct val="100000"/>
              </a:lnSpc>
              <a:spcBef>
                <a:spcPts val="0"/>
              </a:spcBef>
              <a:spcAft>
                <a:spcPts val="0"/>
              </a:spcAft>
              <a:buClr>
                <a:srgbClr val="FFFFFF"/>
              </a:buClr>
              <a:buSzPts val="1700"/>
              <a:buNone/>
              <a:defRPr sz="1700">
                <a:solidFill>
                  <a:srgbClr val="FFFFFF"/>
                </a:solidFill>
              </a:defRPr>
            </a:lvl3pPr>
            <a:lvl4pPr lvl="3" rtl="0">
              <a:lnSpc>
                <a:spcPct val="100000"/>
              </a:lnSpc>
              <a:spcBef>
                <a:spcPts val="0"/>
              </a:spcBef>
              <a:spcAft>
                <a:spcPts val="0"/>
              </a:spcAft>
              <a:buClr>
                <a:srgbClr val="FFFFFF"/>
              </a:buClr>
              <a:buSzPts val="1700"/>
              <a:buNone/>
              <a:defRPr sz="1700">
                <a:solidFill>
                  <a:srgbClr val="FFFFFF"/>
                </a:solidFill>
              </a:defRPr>
            </a:lvl4pPr>
            <a:lvl5pPr lvl="4" rtl="0">
              <a:lnSpc>
                <a:spcPct val="100000"/>
              </a:lnSpc>
              <a:spcBef>
                <a:spcPts val="0"/>
              </a:spcBef>
              <a:spcAft>
                <a:spcPts val="0"/>
              </a:spcAft>
              <a:buClr>
                <a:srgbClr val="FFFFFF"/>
              </a:buClr>
              <a:buSzPts val="1700"/>
              <a:buNone/>
              <a:defRPr sz="1700">
                <a:solidFill>
                  <a:srgbClr val="FFFFFF"/>
                </a:solidFill>
              </a:defRPr>
            </a:lvl5pPr>
            <a:lvl6pPr lvl="5" rtl="0">
              <a:lnSpc>
                <a:spcPct val="100000"/>
              </a:lnSpc>
              <a:spcBef>
                <a:spcPts val="0"/>
              </a:spcBef>
              <a:spcAft>
                <a:spcPts val="0"/>
              </a:spcAft>
              <a:buClr>
                <a:srgbClr val="FFFFFF"/>
              </a:buClr>
              <a:buSzPts val="1700"/>
              <a:buNone/>
              <a:defRPr sz="1700">
                <a:solidFill>
                  <a:srgbClr val="FFFFFF"/>
                </a:solidFill>
              </a:defRPr>
            </a:lvl6pPr>
            <a:lvl7pPr lvl="6" rtl="0">
              <a:lnSpc>
                <a:spcPct val="100000"/>
              </a:lnSpc>
              <a:spcBef>
                <a:spcPts val="0"/>
              </a:spcBef>
              <a:spcAft>
                <a:spcPts val="0"/>
              </a:spcAft>
              <a:buClr>
                <a:srgbClr val="FFFFFF"/>
              </a:buClr>
              <a:buSzPts val="1700"/>
              <a:buNone/>
              <a:defRPr sz="1700">
                <a:solidFill>
                  <a:srgbClr val="FFFFFF"/>
                </a:solidFill>
              </a:defRPr>
            </a:lvl7pPr>
            <a:lvl8pPr lvl="7" rtl="0">
              <a:lnSpc>
                <a:spcPct val="100000"/>
              </a:lnSpc>
              <a:spcBef>
                <a:spcPts val="0"/>
              </a:spcBef>
              <a:spcAft>
                <a:spcPts val="0"/>
              </a:spcAft>
              <a:buClr>
                <a:srgbClr val="FFFFFF"/>
              </a:buClr>
              <a:buSzPts val="1700"/>
              <a:buNone/>
              <a:defRPr sz="1700">
                <a:solidFill>
                  <a:srgbClr val="FFFFFF"/>
                </a:solidFill>
              </a:defRPr>
            </a:lvl8pPr>
            <a:lvl9pPr lvl="8" rtl="0">
              <a:lnSpc>
                <a:spcPct val="100000"/>
              </a:lnSpc>
              <a:spcBef>
                <a:spcPts val="0"/>
              </a:spcBef>
              <a:spcAft>
                <a:spcPts val="0"/>
              </a:spcAft>
              <a:buClr>
                <a:srgbClr val="FFFFFF"/>
              </a:buClr>
              <a:buSzPts val="1700"/>
              <a:buNone/>
              <a:defRPr sz="1700">
                <a:solidFill>
                  <a:srgbClr val="FFFFFF"/>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blue" showMasterSp="0">
  <p:cSld name="Section divider blue">
    <p:bg>
      <p:bgPr>
        <a:solidFill>
          <a:schemeClr val="lt2"/>
        </a:solidFill>
      </p:bgPr>
    </p:bg>
    <p:spTree>
      <p:nvGrpSpPr>
        <p:cNvPr id="148" name="Shape 148"/>
        <p:cNvGrpSpPr/>
        <p:nvPr/>
      </p:nvGrpSpPr>
      <p:grpSpPr>
        <a:xfrm>
          <a:off x="0" y="0"/>
          <a:ext cx="0" cy="0"/>
          <a:chOff x="0" y="0"/>
          <a:chExt cx="0" cy="0"/>
        </a:xfrm>
      </p:grpSpPr>
      <p:sp>
        <p:nvSpPr>
          <p:cNvPr id="149" name="Google Shape;149;p21"/>
          <p:cNvSpPr txBox="1"/>
          <p:nvPr>
            <p:ph type="title"/>
          </p:nvPr>
        </p:nvSpPr>
        <p:spPr>
          <a:xfrm>
            <a:off x="457201" y="1566250"/>
            <a:ext cx="8221500" cy="1005600"/>
          </a:xfrm>
          <a:prstGeom prst="rect">
            <a:avLst/>
          </a:prstGeom>
          <a:noFill/>
          <a:ln>
            <a:noFill/>
          </a:ln>
        </p:spPr>
        <p:txBody>
          <a:bodyPr anchorCtr="0" anchor="b" bIns="0" lIns="0" spcFirstLastPara="1" rIns="0" wrap="square" tIns="0">
            <a:noAutofit/>
          </a:bodyPr>
          <a:lstStyle>
            <a:lvl1pPr lvl="0" rtl="0" algn="l">
              <a:lnSpc>
                <a:spcPct val="60377"/>
              </a:lnSpc>
              <a:spcBef>
                <a:spcPts val="0"/>
              </a:spcBef>
              <a:spcAft>
                <a:spcPts val="0"/>
              </a:spcAft>
              <a:buSzPts val="2300"/>
              <a:buNone/>
              <a:defRPr sz="4000">
                <a:latin typeface="Arial"/>
                <a:ea typeface="Arial"/>
                <a:cs typeface="Arial"/>
                <a:sym typeface="Arial"/>
              </a:defRPr>
            </a:lvl1pPr>
            <a:lvl2pPr lvl="1" rtl="0" algn="l">
              <a:spcBef>
                <a:spcPts val="0"/>
              </a:spcBef>
              <a:spcAft>
                <a:spcPts val="0"/>
              </a:spcAft>
              <a:buSzPts val="2800"/>
              <a:buNone/>
              <a:defRPr>
                <a:latin typeface="Arial"/>
                <a:ea typeface="Arial"/>
                <a:cs typeface="Arial"/>
                <a:sym typeface="Arial"/>
              </a:defRPr>
            </a:lvl2pPr>
            <a:lvl3pPr lvl="2" rtl="0" algn="l">
              <a:spcBef>
                <a:spcPts val="0"/>
              </a:spcBef>
              <a:spcAft>
                <a:spcPts val="0"/>
              </a:spcAft>
              <a:buSzPts val="2800"/>
              <a:buNone/>
              <a:defRPr>
                <a:latin typeface="Arial"/>
                <a:ea typeface="Arial"/>
                <a:cs typeface="Arial"/>
                <a:sym typeface="Arial"/>
              </a:defRPr>
            </a:lvl3pPr>
            <a:lvl4pPr lvl="3" rtl="0" algn="l">
              <a:spcBef>
                <a:spcPts val="0"/>
              </a:spcBef>
              <a:spcAft>
                <a:spcPts val="0"/>
              </a:spcAft>
              <a:buSzPts val="2800"/>
              <a:buNone/>
              <a:defRPr>
                <a:latin typeface="Arial"/>
                <a:ea typeface="Arial"/>
                <a:cs typeface="Arial"/>
                <a:sym typeface="Arial"/>
              </a:defRPr>
            </a:lvl4pPr>
            <a:lvl5pPr lvl="4" rtl="0" algn="l">
              <a:spcBef>
                <a:spcPts val="0"/>
              </a:spcBef>
              <a:spcAft>
                <a:spcPts val="0"/>
              </a:spcAft>
              <a:buSzPts val="2800"/>
              <a:buNone/>
              <a:defRPr>
                <a:latin typeface="Arial"/>
                <a:ea typeface="Arial"/>
                <a:cs typeface="Arial"/>
                <a:sym typeface="Arial"/>
              </a:defRPr>
            </a:lvl5pPr>
            <a:lvl6pPr lvl="5" rtl="0" algn="l">
              <a:spcBef>
                <a:spcPts val="0"/>
              </a:spcBef>
              <a:spcAft>
                <a:spcPts val="0"/>
              </a:spcAft>
              <a:buSzPts val="2800"/>
              <a:buNone/>
              <a:defRPr>
                <a:latin typeface="Arial"/>
                <a:ea typeface="Arial"/>
                <a:cs typeface="Arial"/>
                <a:sym typeface="Arial"/>
              </a:defRPr>
            </a:lvl6pPr>
            <a:lvl7pPr lvl="6" rtl="0" algn="l">
              <a:spcBef>
                <a:spcPts val="0"/>
              </a:spcBef>
              <a:spcAft>
                <a:spcPts val="0"/>
              </a:spcAft>
              <a:buSzPts val="2800"/>
              <a:buNone/>
              <a:defRPr>
                <a:latin typeface="Arial"/>
                <a:ea typeface="Arial"/>
                <a:cs typeface="Arial"/>
                <a:sym typeface="Arial"/>
              </a:defRPr>
            </a:lvl7pPr>
            <a:lvl8pPr lvl="7" rtl="0" algn="l">
              <a:spcBef>
                <a:spcPts val="0"/>
              </a:spcBef>
              <a:spcAft>
                <a:spcPts val="0"/>
              </a:spcAft>
              <a:buSzPts val="2800"/>
              <a:buNone/>
              <a:defRPr>
                <a:latin typeface="Arial"/>
                <a:ea typeface="Arial"/>
                <a:cs typeface="Arial"/>
                <a:sym typeface="Arial"/>
              </a:defRPr>
            </a:lvl8pPr>
            <a:lvl9pPr lvl="8" rtl="0" algn="l">
              <a:spcBef>
                <a:spcPts val="0"/>
              </a:spcBef>
              <a:spcAft>
                <a:spcPts val="0"/>
              </a:spcAft>
              <a:buSzPts val="2800"/>
              <a:buNone/>
              <a:defRPr>
                <a:latin typeface="Arial"/>
                <a:ea typeface="Arial"/>
                <a:cs typeface="Arial"/>
                <a:sym typeface="Arial"/>
              </a:defRPr>
            </a:lvl9pPr>
          </a:lstStyle>
          <a:p/>
        </p:txBody>
      </p:sp>
      <p:pic>
        <p:nvPicPr>
          <p:cNvPr id="150" name="Google Shape;150;p21"/>
          <p:cNvPicPr preferRelativeResize="0"/>
          <p:nvPr/>
        </p:nvPicPr>
        <p:blipFill rotWithShape="1">
          <a:blip r:embed="rId2">
            <a:alphaModFix amt="20000"/>
          </a:blip>
          <a:srcRect b="4827" l="0" r="44787" t="4263"/>
          <a:stretch/>
        </p:blipFill>
        <p:spPr>
          <a:xfrm>
            <a:off x="6035985" y="0"/>
            <a:ext cx="3108016" cy="514350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_1">
    <p:spTree>
      <p:nvGrpSpPr>
        <p:cNvPr id="151" name="Shape 151"/>
        <p:cNvGrpSpPr/>
        <p:nvPr/>
      </p:nvGrpSpPr>
      <p:grpSpPr>
        <a:xfrm>
          <a:off x="0" y="0"/>
          <a:ext cx="0" cy="0"/>
          <a:chOff x="0" y="0"/>
          <a:chExt cx="0" cy="0"/>
        </a:xfrm>
      </p:grpSpPr>
      <p:sp>
        <p:nvSpPr>
          <p:cNvPr id="152" name="Google Shape;152;p22"/>
          <p:cNvSpPr txBox="1"/>
          <p:nvPr>
            <p:ph type="title"/>
          </p:nvPr>
        </p:nvSpPr>
        <p:spPr>
          <a:xfrm>
            <a:off x="457201" y="0"/>
            <a:ext cx="7115700" cy="67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sz="21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3" name="Google Shape;153;p22"/>
          <p:cNvSpPr txBox="1"/>
          <p:nvPr>
            <p:ph idx="12" type="sldNum"/>
          </p:nvPr>
        </p:nvSpPr>
        <p:spPr>
          <a:xfrm>
            <a:off x="8164630" y="4754325"/>
            <a:ext cx="513600" cy="273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BFBFBF"/>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BFBFBF"/>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BFBFBF"/>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BFBFBF"/>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BFBFBF"/>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BFBFBF"/>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BFBFBF"/>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BFBFBF"/>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BFBFB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22"/>
          <p:cNvSpPr txBox="1"/>
          <p:nvPr>
            <p:ph idx="1" type="body"/>
          </p:nvPr>
        </p:nvSpPr>
        <p:spPr>
          <a:xfrm>
            <a:off x="457319" y="891778"/>
            <a:ext cx="8220900" cy="37671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900"/>
              </a:spcBef>
              <a:spcAft>
                <a:spcPts val="0"/>
              </a:spcAft>
              <a:buSzPts val="1400"/>
              <a:buChar char="•"/>
              <a:defRPr/>
            </a:lvl1pPr>
            <a:lvl2pPr indent="-317500" lvl="1" marL="914400" rtl="0" algn="l">
              <a:lnSpc>
                <a:spcPct val="100000"/>
              </a:lnSpc>
              <a:spcBef>
                <a:spcPts val="5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Title and Content_2">
    <p:spTree>
      <p:nvGrpSpPr>
        <p:cNvPr id="155" name="Shape 155"/>
        <p:cNvGrpSpPr/>
        <p:nvPr/>
      </p:nvGrpSpPr>
      <p:grpSpPr>
        <a:xfrm>
          <a:off x="0" y="0"/>
          <a:ext cx="0" cy="0"/>
          <a:chOff x="0" y="0"/>
          <a:chExt cx="0" cy="0"/>
        </a:xfrm>
      </p:grpSpPr>
      <p:sp>
        <p:nvSpPr>
          <p:cNvPr id="156" name="Google Shape;156;p23"/>
          <p:cNvSpPr txBox="1"/>
          <p:nvPr>
            <p:ph type="title"/>
          </p:nvPr>
        </p:nvSpPr>
        <p:spPr>
          <a:xfrm>
            <a:off x="457201" y="0"/>
            <a:ext cx="7115700" cy="676800"/>
          </a:xfrm>
          <a:prstGeom prst="rect">
            <a:avLst/>
          </a:prstGeom>
          <a:noFill/>
          <a:ln>
            <a:noFill/>
          </a:ln>
        </p:spPr>
        <p:txBody>
          <a:bodyPr anchorCtr="0" anchor="ctr" bIns="0" lIns="0" spcFirstLastPara="1" rIns="0" wrap="square" tIns="0">
            <a:noAutofit/>
          </a:bodyPr>
          <a:lstStyle>
            <a:lvl1pPr lvl="0" rtl="0" algn="l">
              <a:lnSpc>
                <a:spcPct val="114285"/>
              </a:lnSpc>
              <a:spcBef>
                <a:spcPts val="0"/>
              </a:spcBef>
              <a:spcAft>
                <a:spcPts val="0"/>
              </a:spcAft>
              <a:buSzPts val="1100"/>
              <a:buNone/>
              <a:defRPr sz="21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7" name="Google Shape;157;p23"/>
          <p:cNvSpPr txBox="1"/>
          <p:nvPr>
            <p:ph idx="12" type="sldNum"/>
          </p:nvPr>
        </p:nvSpPr>
        <p:spPr>
          <a:xfrm>
            <a:off x="8164630" y="4754325"/>
            <a:ext cx="513600" cy="273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BFBFBF"/>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BFBFBF"/>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BFBFBF"/>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BFBFBF"/>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BFBFBF"/>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BFBFBF"/>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BFBFBF"/>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BFBFBF"/>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BFBFB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23"/>
          <p:cNvSpPr txBox="1"/>
          <p:nvPr>
            <p:ph idx="1" type="body"/>
          </p:nvPr>
        </p:nvSpPr>
        <p:spPr>
          <a:xfrm>
            <a:off x="457319" y="891778"/>
            <a:ext cx="8220900" cy="37671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900"/>
              </a:spcBef>
              <a:spcAft>
                <a:spcPts val="0"/>
              </a:spcAft>
              <a:buSzPts val="1400"/>
              <a:buChar char="•"/>
              <a:defRPr/>
            </a:lvl1pPr>
            <a:lvl2pPr indent="-317500" lvl="1" marL="914400" rtl="0" algn="l">
              <a:lnSpc>
                <a:spcPct val="100000"/>
              </a:lnSpc>
              <a:spcBef>
                <a:spcPts val="5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4">
  <p:cSld name="Title and Content_3">
    <p:spTree>
      <p:nvGrpSpPr>
        <p:cNvPr id="159" name="Shape 159"/>
        <p:cNvGrpSpPr/>
        <p:nvPr/>
      </p:nvGrpSpPr>
      <p:grpSpPr>
        <a:xfrm>
          <a:off x="0" y="0"/>
          <a:ext cx="0" cy="0"/>
          <a:chOff x="0" y="0"/>
          <a:chExt cx="0" cy="0"/>
        </a:xfrm>
      </p:grpSpPr>
      <p:sp>
        <p:nvSpPr>
          <p:cNvPr id="160" name="Google Shape;160;p24"/>
          <p:cNvSpPr txBox="1"/>
          <p:nvPr>
            <p:ph type="title"/>
          </p:nvPr>
        </p:nvSpPr>
        <p:spPr>
          <a:xfrm>
            <a:off x="457201" y="0"/>
            <a:ext cx="7115700" cy="67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2300"/>
              <a:buNone/>
              <a:defRPr sz="210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1" name="Google Shape;161;p24"/>
          <p:cNvSpPr txBox="1"/>
          <p:nvPr>
            <p:ph idx="12" type="sldNum"/>
          </p:nvPr>
        </p:nvSpPr>
        <p:spPr>
          <a:xfrm>
            <a:off x="8164630" y="4754325"/>
            <a:ext cx="513600" cy="273900"/>
          </a:xfrm>
          <a:prstGeom prst="rect">
            <a:avLst/>
          </a:prstGeom>
          <a:noFill/>
          <a:ln>
            <a:noFill/>
          </a:ln>
        </p:spPr>
        <p:txBody>
          <a:bodyPr anchorCtr="0" anchor="ctr" bIns="0" lIns="0" spcFirstLastPara="1" rIns="0" wrap="square" tIns="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62" name="Google Shape;162;p24"/>
          <p:cNvSpPr txBox="1"/>
          <p:nvPr>
            <p:ph idx="1" type="body"/>
          </p:nvPr>
        </p:nvSpPr>
        <p:spPr>
          <a:xfrm>
            <a:off x="457319" y="891778"/>
            <a:ext cx="8220900" cy="3767100"/>
          </a:xfrm>
          <a:prstGeom prst="rect">
            <a:avLst/>
          </a:prstGeom>
          <a:noFill/>
          <a:ln>
            <a:noFill/>
          </a:ln>
        </p:spPr>
        <p:txBody>
          <a:bodyPr anchorCtr="0" anchor="t" bIns="0" lIns="0" spcFirstLastPara="1" rIns="0" wrap="square" tIns="0">
            <a:noAutofit/>
          </a:bodyPr>
          <a:lstStyle>
            <a:lvl1pPr indent="-317500" lvl="0" marL="457200" rtl="0" algn="l">
              <a:spcBef>
                <a:spcPts val="900"/>
              </a:spcBef>
              <a:spcAft>
                <a:spcPts val="0"/>
              </a:spcAft>
              <a:buSzPts val="1400"/>
              <a:buChar char="●"/>
              <a:defRPr/>
            </a:lvl1pPr>
            <a:lvl2pPr indent="-317500" lvl="1" marL="914400" rtl="0" algn="l">
              <a:spcBef>
                <a:spcPts val="500"/>
              </a:spcBef>
              <a:spcAft>
                <a:spcPts val="0"/>
              </a:spcAft>
              <a:buSzPts val="1400"/>
              <a:buChar char="○"/>
              <a:defRPr/>
            </a:lvl2pPr>
            <a:lvl3pPr indent="-317500" lvl="2" marL="1371600" rtl="0" algn="l">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spcBef>
                <a:spcPts val="400"/>
              </a:spcBef>
              <a:spcAft>
                <a:spcPts val="0"/>
              </a:spcAft>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1600"/>
              </a:spcBef>
              <a:spcAft>
                <a:spcPts val="0"/>
              </a:spcAft>
              <a:buClr>
                <a:schemeClr val="dk1"/>
              </a:buClr>
              <a:buSzPts val="1400"/>
              <a:buChar char="●"/>
              <a:defRPr/>
            </a:lvl7pPr>
            <a:lvl8pPr indent="-317500" lvl="7" marL="3657600" rtl="0" algn="l">
              <a:spcBef>
                <a:spcPts val="1600"/>
              </a:spcBef>
              <a:spcAft>
                <a:spcPts val="0"/>
              </a:spcAft>
              <a:buClr>
                <a:schemeClr val="dk1"/>
              </a:buClr>
              <a:buSzPts val="1400"/>
              <a:buChar char="○"/>
              <a:defRPr/>
            </a:lvl8pPr>
            <a:lvl9pPr indent="-317500" lvl="8" marL="4114800" rtl="0" algn="l">
              <a:spcBef>
                <a:spcPts val="1600"/>
              </a:spcBef>
              <a:spcAft>
                <a:spcPts val="160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63" name="Shape 163"/>
        <p:cNvGrpSpPr/>
        <p:nvPr/>
      </p:nvGrpSpPr>
      <p:grpSpPr>
        <a:xfrm>
          <a:off x="0" y="0"/>
          <a:ext cx="0" cy="0"/>
          <a:chOff x="0" y="0"/>
          <a:chExt cx="0" cy="0"/>
        </a:xfrm>
      </p:grpSpPr>
      <p:sp>
        <p:nvSpPr>
          <p:cNvPr id="164" name="Google Shape;164;p25"/>
          <p:cNvSpPr txBox="1"/>
          <p:nvPr>
            <p:ph type="title"/>
          </p:nvPr>
        </p:nvSpPr>
        <p:spPr>
          <a:xfrm>
            <a:off x="457201" y="0"/>
            <a:ext cx="7115700" cy="6768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SzPts val="2300"/>
              <a:buNone/>
              <a:defRPr b="0" i="0" sz="2100" u="none" cap="none" strike="noStrike">
                <a:solidFill>
                  <a:schemeClr val="lt1"/>
                </a:solidFill>
                <a:latin typeface="Verdana"/>
                <a:ea typeface="Verdana"/>
                <a:cs typeface="Verdana"/>
                <a:sym typeface="Verdana"/>
              </a:defRPr>
            </a:lvl1pPr>
            <a:lvl2pPr indent="0" lvl="1" marL="0" marR="0" rtl="0" algn="l">
              <a:lnSpc>
                <a:spcPct val="100000"/>
              </a:lnSpc>
              <a:spcBef>
                <a:spcPts val="0"/>
              </a:spcBef>
              <a:spcAft>
                <a:spcPts val="0"/>
              </a:spcAft>
              <a:buSzPts val="2800"/>
              <a:buNone/>
              <a:defRPr b="0" i="0" sz="2400" u="none" cap="none" strike="noStrike">
                <a:solidFill>
                  <a:schemeClr val="lt1"/>
                </a:solidFill>
                <a:latin typeface="Ubuntu"/>
                <a:ea typeface="Ubuntu"/>
                <a:cs typeface="Ubuntu"/>
                <a:sym typeface="Ubuntu"/>
              </a:defRPr>
            </a:lvl2pPr>
            <a:lvl3pPr indent="0" lvl="2" marL="0" marR="0" rtl="0" algn="l">
              <a:lnSpc>
                <a:spcPct val="100000"/>
              </a:lnSpc>
              <a:spcBef>
                <a:spcPts val="0"/>
              </a:spcBef>
              <a:spcAft>
                <a:spcPts val="0"/>
              </a:spcAft>
              <a:buSzPts val="2800"/>
              <a:buNone/>
              <a:defRPr b="0" i="0" sz="2400" u="none" cap="none" strike="noStrike">
                <a:solidFill>
                  <a:schemeClr val="lt1"/>
                </a:solidFill>
                <a:latin typeface="Ubuntu"/>
                <a:ea typeface="Ubuntu"/>
                <a:cs typeface="Ubuntu"/>
                <a:sym typeface="Ubuntu"/>
              </a:defRPr>
            </a:lvl3pPr>
            <a:lvl4pPr indent="0" lvl="3" marL="0" marR="0" rtl="0" algn="l">
              <a:lnSpc>
                <a:spcPct val="100000"/>
              </a:lnSpc>
              <a:spcBef>
                <a:spcPts val="0"/>
              </a:spcBef>
              <a:spcAft>
                <a:spcPts val="0"/>
              </a:spcAft>
              <a:buSzPts val="2800"/>
              <a:buNone/>
              <a:defRPr b="0" i="0" sz="2400" u="none" cap="none" strike="noStrike">
                <a:solidFill>
                  <a:schemeClr val="lt1"/>
                </a:solidFill>
                <a:latin typeface="Ubuntu"/>
                <a:ea typeface="Ubuntu"/>
                <a:cs typeface="Ubuntu"/>
                <a:sym typeface="Ubuntu"/>
              </a:defRPr>
            </a:lvl4pPr>
            <a:lvl5pPr indent="0" lvl="4" marL="0" marR="0" rtl="0" algn="l">
              <a:lnSpc>
                <a:spcPct val="100000"/>
              </a:lnSpc>
              <a:spcBef>
                <a:spcPts val="0"/>
              </a:spcBef>
              <a:spcAft>
                <a:spcPts val="0"/>
              </a:spcAft>
              <a:buSzPts val="2800"/>
              <a:buNone/>
              <a:defRPr b="0" i="0" sz="2400" u="none" cap="none" strike="noStrike">
                <a:solidFill>
                  <a:schemeClr val="lt1"/>
                </a:solidFill>
                <a:latin typeface="Ubuntu"/>
                <a:ea typeface="Ubuntu"/>
                <a:cs typeface="Ubuntu"/>
                <a:sym typeface="Ubuntu"/>
              </a:defRPr>
            </a:lvl5pPr>
            <a:lvl6pPr indent="0" lvl="5" marL="457200" marR="0" rtl="0" algn="l">
              <a:lnSpc>
                <a:spcPct val="100000"/>
              </a:lnSpc>
              <a:spcBef>
                <a:spcPts val="0"/>
              </a:spcBef>
              <a:spcAft>
                <a:spcPts val="0"/>
              </a:spcAft>
              <a:buSzPts val="2800"/>
              <a:buNone/>
              <a:defRPr b="0" i="0" sz="2000" u="none" cap="none" strike="noStrike">
                <a:solidFill>
                  <a:schemeClr val="lt1"/>
                </a:solidFill>
                <a:latin typeface="Ubuntu"/>
                <a:ea typeface="Ubuntu"/>
                <a:cs typeface="Ubuntu"/>
                <a:sym typeface="Ubuntu"/>
              </a:defRPr>
            </a:lvl6pPr>
            <a:lvl7pPr indent="0" lvl="6" marL="914400" marR="0" rtl="0" algn="l">
              <a:lnSpc>
                <a:spcPct val="100000"/>
              </a:lnSpc>
              <a:spcBef>
                <a:spcPts val="0"/>
              </a:spcBef>
              <a:spcAft>
                <a:spcPts val="0"/>
              </a:spcAft>
              <a:buSzPts val="2800"/>
              <a:buNone/>
              <a:defRPr b="0" i="0" sz="2000" u="none" cap="none" strike="noStrike">
                <a:solidFill>
                  <a:schemeClr val="lt1"/>
                </a:solidFill>
                <a:latin typeface="Ubuntu"/>
                <a:ea typeface="Ubuntu"/>
                <a:cs typeface="Ubuntu"/>
                <a:sym typeface="Ubuntu"/>
              </a:defRPr>
            </a:lvl7pPr>
            <a:lvl8pPr indent="0" lvl="7" marL="1371600" marR="0" rtl="0" algn="l">
              <a:lnSpc>
                <a:spcPct val="100000"/>
              </a:lnSpc>
              <a:spcBef>
                <a:spcPts val="0"/>
              </a:spcBef>
              <a:spcAft>
                <a:spcPts val="0"/>
              </a:spcAft>
              <a:buSzPts val="2800"/>
              <a:buNone/>
              <a:defRPr b="0" i="0" sz="2000" u="none" cap="none" strike="noStrike">
                <a:solidFill>
                  <a:schemeClr val="lt1"/>
                </a:solidFill>
                <a:latin typeface="Ubuntu"/>
                <a:ea typeface="Ubuntu"/>
                <a:cs typeface="Ubuntu"/>
                <a:sym typeface="Ubuntu"/>
              </a:defRPr>
            </a:lvl8pPr>
            <a:lvl9pPr indent="0" lvl="8" marL="1828800" marR="0" rtl="0" algn="l">
              <a:lnSpc>
                <a:spcPct val="100000"/>
              </a:lnSpc>
              <a:spcBef>
                <a:spcPts val="0"/>
              </a:spcBef>
              <a:spcAft>
                <a:spcPts val="0"/>
              </a:spcAft>
              <a:buSzPts val="2800"/>
              <a:buNone/>
              <a:defRPr b="0" i="0" sz="2000" u="none" cap="none" strike="noStrike">
                <a:solidFill>
                  <a:schemeClr val="lt1"/>
                </a:solidFill>
                <a:latin typeface="Ubuntu"/>
                <a:ea typeface="Ubuntu"/>
                <a:cs typeface="Ubuntu"/>
                <a:sym typeface="Ubuntu"/>
              </a:defRPr>
            </a:lvl9pPr>
          </a:lstStyle>
          <a:p/>
        </p:txBody>
      </p:sp>
      <p:sp>
        <p:nvSpPr>
          <p:cNvPr id="165" name="Google Shape;165;p25"/>
          <p:cNvSpPr txBox="1"/>
          <p:nvPr>
            <p:ph idx="12" type="sldNum"/>
          </p:nvPr>
        </p:nvSpPr>
        <p:spPr>
          <a:xfrm>
            <a:off x="8164630" y="4754325"/>
            <a:ext cx="513600" cy="273900"/>
          </a:xfrm>
          <a:prstGeom prst="rect">
            <a:avLst/>
          </a:prstGeom>
          <a:noFill/>
          <a:ln>
            <a:noFill/>
          </a:ln>
        </p:spPr>
        <p:txBody>
          <a:bodyPr anchorCtr="0" anchor="ctr" bIns="0" lIns="0" spcFirstLastPara="1" rIns="0" wrap="square" tIns="0">
            <a:noAutofit/>
          </a:bodyPr>
          <a:lstStyle>
            <a:lvl1pPr indent="0" lvl="0" marL="0" marR="0" rtl="0" algn="r">
              <a:spcBef>
                <a:spcPts val="0"/>
              </a:spcBef>
              <a:spcAft>
                <a:spcPts val="0"/>
              </a:spcAft>
              <a:buNone/>
              <a:defRPr sz="1000">
                <a:solidFill>
                  <a:srgbClr val="BFBFBF"/>
                </a:solidFill>
                <a:latin typeface="Verdana"/>
                <a:ea typeface="Verdana"/>
                <a:cs typeface="Verdana"/>
                <a:sym typeface="Verdana"/>
              </a:defRPr>
            </a:lvl1pPr>
            <a:lvl2pPr indent="0" lvl="1" marL="0" marR="0" rtl="0" algn="r">
              <a:spcBef>
                <a:spcPts val="0"/>
              </a:spcBef>
              <a:spcAft>
                <a:spcPts val="0"/>
              </a:spcAft>
              <a:buNone/>
              <a:defRPr sz="1000">
                <a:solidFill>
                  <a:srgbClr val="BFBFBF"/>
                </a:solidFill>
                <a:latin typeface="Verdana"/>
                <a:ea typeface="Verdana"/>
                <a:cs typeface="Verdana"/>
                <a:sym typeface="Verdana"/>
              </a:defRPr>
            </a:lvl2pPr>
            <a:lvl3pPr indent="0" lvl="2" marL="0" marR="0" rtl="0" algn="r">
              <a:spcBef>
                <a:spcPts val="0"/>
              </a:spcBef>
              <a:spcAft>
                <a:spcPts val="0"/>
              </a:spcAft>
              <a:buNone/>
              <a:defRPr sz="1000">
                <a:solidFill>
                  <a:srgbClr val="BFBFBF"/>
                </a:solidFill>
                <a:latin typeface="Verdana"/>
                <a:ea typeface="Verdana"/>
                <a:cs typeface="Verdana"/>
                <a:sym typeface="Verdana"/>
              </a:defRPr>
            </a:lvl3pPr>
            <a:lvl4pPr indent="0" lvl="3" marL="0" marR="0" rtl="0" algn="r">
              <a:spcBef>
                <a:spcPts val="0"/>
              </a:spcBef>
              <a:spcAft>
                <a:spcPts val="0"/>
              </a:spcAft>
              <a:buNone/>
              <a:defRPr sz="1000">
                <a:solidFill>
                  <a:srgbClr val="BFBFBF"/>
                </a:solidFill>
                <a:latin typeface="Verdana"/>
                <a:ea typeface="Verdana"/>
                <a:cs typeface="Verdana"/>
                <a:sym typeface="Verdana"/>
              </a:defRPr>
            </a:lvl4pPr>
            <a:lvl5pPr indent="0" lvl="4" marL="0" marR="0" rtl="0" algn="r">
              <a:spcBef>
                <a:spcPts val="0"/>
              </a:spcBef>
              <a:spcAft>
                <a:spcPts val="0"/>
              </a:spcAft>
              <a:buNone/>
              <a:defRPr sz="1000">
                <a:solidFill>
                  <a:srgbClr val="BFBFBF"/>
                </a:solidFill>
                <a:latin typeface="Verdana"/>
                <a:ea typeface="Verdana"/>
                <a:cs typeface="Verdana"/>
                <a:sym typeface="Verdana"/>
              </a:defRPr>
            </a:lvl5pPr>
            <a:lvl6pPr indent="0" lvl="5" marL="0" marR="0" rtl="0" algn="r">
              <a:spcBef>
                <a:spcPts val="0"/>
              </a:spcBef>
              <a:spcAft>
                <a:spcPts val="0"/>
              </a:spcAft>
              <a:buNone/>
              <a:defRPr sz="1000">
                <a:solidFill>
                  <a:srgbClr val="BFBFBF"/>
                </a:solidFill>
                <a:latin typeface="Verdana"/>
                <a:ea typeface="Verdana"/>
                <a:cs typeface="Verdana"/>
                <a:sym typeface="Verdana"/>
              </a:defRPr>
            </a:lvl6pPr>
            <a:lvl7pPr indent="0" lvl="6" marL="0" marR="0" rtl="0" algn="r">
              <a:spcBef>
                <a:spcPts val="0"/>
              </a:spcBef>
              <a:spcAft>
                <a:spcPts val="0"/>
              </a:spcAft>
              <a:buNone/>
              <a:defRPr sz="1000">
                <a:solidFill>
                  <a:srgbClr val="BFBFBF"/>
                </a:solidFill>
                <a:latin typeface="Verdana"/>
                <a:ea typeface="Verdana"/>
                <a:cs typeface="Verdana"/>
                <a:sym typeface="Verdana"/>
              </a:defRPr>
            </a:lvl7pPr>
            <a:lvl8pPr indent="0" lvl="7" marL="0" marR="0" rtl="0" algn="r">
              <a:spcBef>
                <a:spcPts val="0"/>
              </a:spcBef>
              <a:spcAft>
                <a:spcPts val="0"/>
              </a:spcAft>
              <a:buNone/>
              <a:defRPr sz="1000">
                <a:solidFill>
                  <a:srgbClr val="BFBFBF"/>
                </a:solidFill>
                <a:latin typeface="Verdana"/>
                <a:ea typeface="Verdana"/>
                <a:cs typeface="Verdana"/>
                <a:sym typeface="Verdana"/>
              </a:defRPr>
            </a:lvl8pPr>
            <a:lvl9pPr indent="0" lvl="8" marL="0" marR="0" rtl="0" algn="r">
              <a:spcBef>
                <a:spcPts val="0"/>
              </a:spcBef>
              <a:spcAft>
                <a:spcPts val="0"/>
              </a:spcAft>
              <a:buNone/>
              <a:defRPr sz="1000">
                <a:solidFill>
                  <a:srgbClr val="BFBFB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4 - Large Staging Area">
  <p:cSld name="Large Staging Area">
    <p:bg>
      <p:bgPr>
        <a:solidFill>
          <a:srgbClr val="F4F4F4"/>
        </a:solidFill>
      </p:bgPr>
    </p:bg>
    <p:spTree>
      <p:nvGrpSpPr>
        <p:cNvPr id="166" name="Shape 166"/>
        <p:cNvGrpSpPr/>
        <p:nvPr/>
      </p:nvGrpSpPr>
      <p:grpSpPr>
        <a:xfrm>
          <a:off x="0" y="0"/>
          <a:ext cx="0" cy="0"/>
          <a:chOff x="0" y="0"/>
          <a:chExt cx="0" cy="0"/>
        </a:xfrm>
      </p:grpSpPr>
      <p:pic>
        <p:nvPicPr>
          <p:cNvPr id="167" name="Google Shape;167;p26"/>
          <p:cNvPicPr preferRelativeResize="0"/>
          <p:nvPr/>
        </p:nvPicPr>
        <p:blipFill rotWithShape="1">
          <a:blip r:embed="rId2">
            <a:alphaModFix/>
          </a:blip>
          <a:srcRect b="0" l="0" r="0" t="0"/>
          <a:stretch/>
        </p:blipFill>
        <p:spPr>
          <a:xfrm>
            <a:off x="2" y="670"/>
            <a:ext cx="9132082" cy="5136799"/>
          </a:xfrm>
          <a:prstGeom prst="rect">
            <a:avLst/>
          </a:prstGeom>
          <a:noFill/>
          <a:ln>
            <a:noFill/>
          </a:ln>
        </p:spPr>
      </p:pic>
      <p:sp>
        <p:nvSpPr>
          <p:cNvPr id="168" name="Google Shape;168;p26"/>
          <p:cNvSpPr txBox="1"/>
          <p:nvPr>
            <p:ph idx="1" type="body"/>
          </p:nvPr>
        </p:nvSpPr>
        <p:spPr>
          <a:xfrm>
            <a:off x="428737" y="1208915"/>
            <a:ext cx="3694200" cy="3330900"/>
          </a:xfrm>
          <a:prstGeom prst="rect">
            <a:avLst/>
          </a:prstGeom>
          <a:noFill/>
          <a:ln>
            <a:noFill/>
          </a:ln>
        </p:spPr>
        <p:txBody>
          <a:bodyPr anchorCtr="0" anchor="t" bIns="0" lIns="0" spcFirstLastPara="1" rIns="0" wrap="square" tIns="0">
            <a:noAutofit/>
          </a:bodyPr>
          <a:lstStyle>
            <a:lvl1pPr indent="-323850" lvl="0" marL="457200" rtl="0" algn="l">
              <a:lnSpc>
                <a:spcPct val="100000"/>
              </a:lnSpc>
              <a:spcBef>
                <a:spcPts val="800"/>
              </a:spcBef>
              <a:spcAft>
                <a:spcPts val="0"/>
              </a:spcAft>
              <a:buSzPts val="1500"/>
              <a:buChar char="●"/>
              <a:defRPr>
                <a:solidFill>
                  <a:schemeClr val="accent2"/>
                </a:solidFill>
              </a:defRPr>
            </a:lvl1pPr>
            <a:lvl2pPr indent="-317500" lvl="1" marL="914400" rtl="0" algn="l">
              <a:lnSpc>
                <a:spcPct val="100000"/>
              </a:lnSpc>
              <a:spcBef>
                <a:spcPts val="200"/>
              </a:spcBef>
              <a:spcAft>
                <a:spcPts val="0"/>
              </a:spcAft>
              <a:buSzPts val="1400"/>
              <a:buChar char="○"/>
              <a:defRPr>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500"/>
              <a:buNone/>
              <a:defRPr/>
            </a:lvl5pPr>
            <a:lvl6pPr indent="-317500" lvl="5" marL="2743200" rtl="0" algn="l">
              <a:spcBef>
                <a:spcPts val="500"/>
              </a:spcBef>
              <a:spcAft>
                <a:spcPts val="0"/>
              </a:spcAft>
              <a:buClr>
                <a:schemeClr val="accent2"/>
              </a:buClr>
              <a:buSzPts val="1400"/>
              <a:buChar char="■"/>
              <a:defRPr/>
            </a:lvl6pPr>
            <a:lvl7pPr indent="-317500" lvl="6" marL="3200400" rtl="0" algn="l">
              <a:spcBef>
                <a:spcPts val="1600"/>
              </a:spcBef>
              <a:spcAft>
                <a:spcPts val="0"/>
              </a:spcAft>
              <a:buClr>
                <a:schemeClr val="accent2"/>
              </a:buClr>
              <a:buSzPts val="1400"/>
              <a:buChar char="●"/>
              <a:defRPr/>
            </a:lvl7pPr>
            <a:lvl8pPr indent="-317500" lvl="7" marL="3657600" rtl="0" algn="l">
              <a:spcBef>
                <a:spcPts val="1600"/>
              </a:spcBef>
              <a:spcAft>
                <a:spcPts val="0"/>
              </a:spcAft>
              <a:buClr>
                <a:schemeClr val="accent2"/>
              </a:buClr>
              <a:buSzPts val="1400"/>
              <a:buChar char="○"/>
              <a:defRPr/>
            </a:lvl8pPr>
            <a:lvl9pPr indent="-317500" lvl="8" marL="4114800" rtl="0" algn="l">
              <a:spcBef>
                <a:spcPts val="1600"/>
              </a:spcBef>
              <a:spcAft>
                <a:spcPts val="1600"/>
              </a:spcAft>
              <a:buClr>
                <a:schemeClr val="accent2"/>
              </a:buClr>
              <a:buSzPts val="1400"/>
              <a:buChar char="■"/>
              <a:defRPr/>
            </a:lvl9pPr>
          </a:lstStyle>
          <a:p/>
        </p:txBody>
      </p:sp>
      <p:sp>
        <p:nvSpPr>
          <p:cNvPr id="169" name="Google Shape;169;p26"/>
          <p:cNvSpPr txBox="1"/>
          <p:nvPr>
            <p:ph idx="2" type="body"/>
          </p:nvPr>
        </p:nvSpPr>
        <p:spPr>
          <a:xfrm>
            <a:off x="428737" y="822884"/>
            <a:ext cx="8286600" cy="254100"/>
          </a:xfrm>
          <a:prstGeom prst="rect">
            <a:avLst/>
          </a:prstGeom>
          <a:noFill/>
          <a:ln>
            <a:noFill/>
          </a:ln>
        </p:spPr>
        <p:txBody>
          <a:bodyPr anchorCtr="0" anchor="t" bIns="0" lIns="0" spcFirstLastPara="1" rIns="0" wrap="square" tIns="0">
            <a:noAutofit/>
          </a:bodyPr>
          <a:lstStyle>
            <a:lvl1pPr indent="-336550" lvl="0" marL="457200" rtl="0" algn="l">
              <a:spcBef>
                <a:spcPts val="0"/>
              </a:spcBef>
              <a:spcAft>
                <a:spcPts val="0"/>
              </a:spcAft>
              <a:buSzPts val="1700"/>
              <a:buChar char="●"/>
              <a:defRPr b="0" i="0" sz="1700">
                <a:solidFill>
                  <a:schemeClr val="dk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500"/>
              <a:buNone/>
              <a:defRPr/>
            </a:lvl5pPr>
            <a:lvl6pPr indent="-317500" lvl="5" marL="2743200" rtl="0" algn="l">
              <a:spcBef>
                <a:spcPts val="500"/>
              </a:spcBef>
              <a:spcAft>
                <a:spcPts val="0"/>
              </a:spcAft>
              <a:buClr>
                <a:schemeClr val="accent2"/>
              </a:buClr>
              <a:buSzPts val="1400"/>
              <a:buChar char="■"/>
              <a:defRPr/>
            </a:lvl6pPr>
            <a:lvl7pPr indent="-317500" lvl="6" marL="3200400" rtl="0" algn="l">
              <a:spcBef>
                <a:spcPts val="1600"/>
              </a:spcBef>
              <a:spcAft>
                <a:spcPts val="0"/>
              </a:spcAft>
              <a:buClr>
                <a:schemeClr val="accent2"/>
              </a:buClr>
              <a:buSzPts val="1400"/>
              <a:buChar char="●"/>
              <a:defRPr/>
            </a:lvl7pPr>
            <a:lvl8pPr indent="-317500" lvl="7" marL="3657600" rtl="0" algn="l">
              <a:spcBef>
                <a:spcPts val="1600"/>
              </a:spcBef>
              <a:spcAft>
                <a:spcPts val="0"/>
              </a:spcAft>
              <a:buClr>
                <a:schemeClr val="accent2"/>
              </a:buClr>
              <a:buSzPts val="1400"/>
              <a:buChar char="○"/>
              <a:defRPr/>
            </a:lvl8pPr>
            <a:lvl9pPr indent="-317500" lvl="8" marL="4114800" rtl="0" algn="l">
              <a:spcBef>
                <a:spcPts val="1600"/>
              </a:spcBef>
              <a:spcAft>
                <a:spcPts val="1600"/>
              </a:spcAft>
              <a:buClr>
                <a:schemeClr val="accent2"/>
              </a:buClr>
              <a:buSzPts val="1400"/>
              <a:buChar char="■"/>
              <a:defRPr/>
            </a:lvl9pPr>
          </a:lstStyle>
          <a:p/>
        </p:txBody>
      </p:sp>
      <p:pic>
        <p:nvPicPr>
          <p:cNvPr descr="pasted-image.pdf" id="170" name="Google Shape;170;p26"/>
          <p:cNvPicPr preferRelativeResize="0"/>
          <p:nvPr/>
        </p:nvPicPr>
        <p:blipFill rotWithShape="1">
          <a:blip r:embed="rId3">
            <a:alphaModFix/>
          </a:blip>
          <a:srcRect b="0" l="0" r="0" t="0"/>
          <a:stretch/>
        </p:blipFill>
        <p:spPr>
          <a:xfrm>
            <a:off x="8275084" y="424095"/>
            <a:ext cx="476303" cy="333473"/>
          </a:xfrm>
          <a:prstGeom prst="rect">
            <a:avLst/>
          </a:prstGeom>
          <a:noFill/>
          <a:ln>
            <a:noFill/>
          </a:ln>
        </p:spPr>
      </p:pic>
      <p:sp>
        <p:nvSpPr>
          <p:cNvPr id="171" name="Google Shape;171;p26"/>
          <p:cNvSpPr txBox="1"/>
          <p:nvPr>
            <p:ph type="title"/>
          </p:nvPr>
        </p:nvSpPr>
        <p:spPr>
          <a:xfrm>
            <a:off x="428740" y="47625"/>
            <a:ext cx="8286300" cy="7428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23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
    <p:bg>
      <p:bgPr>
        <a:solidFill>
          <a:schemeClr val="lt1"/>
        </a:solidFill>
      </p:bgPr>
    </p:bg>
    <p:spTree>
      <p:nvGrpSpPr>
        <p:cNvPr id="172" name="Shape 172"/>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1 - Basic 1">
  <p:cSld name="TITLE_AND_BODY_2">
    <p:spTree>
      <p:nvGrpSpPr>
        <p:cNvPr id="173" name="Shape 173"/>
        <p:cNvGrpSpPr/>
        <p:nvPr/>
      </p:nvGrpSpPr>
      <p:grpSpPr>
        <a:xfrm>
          <a:off x="0" y="0"/>
          <a:ext cx="0" cy="0"/>
          <a:chOff x="0" y="0"/>
          <a:chExt cx="0" cy="0"/>
        </a:xfrm>
      </p:grpSpPr>
      <p:sp>
        <p:nvSpPr>
          <p:cNvPr id="174" name="Google Shape;174;p28"/>
          <p:cNvSpPr/>
          <p:nvPr/>
        </p:nvSpPr>
        <p:spPr>
          <a:xfrm>
            <a:off x="75" y="48000"/>
            <a:ext cx="9144000" cy="5095500"/>
          </a:xfrm>
          <a:prstGeom prst="rect">
            <a:avLst/>
          </a:prstGeom>
          <a:solidFill>
            <a:schemeClr val="lt2"/>
          </a:solidFill>
          <a:ln>
            <a:noFill/>
          </a:ln>
        </p:spPr>
        <p:txBody>
          <a:bodyPr anchorCtr="0" anchor="ctr" bIns="68625" lIns="68625" spcFirstLastPara="1" rIns="68625" wrap="square" tIns="68625">
            <a:noAutofit/>
          </a:bodyPr>
          <a:lstStyle/>
          <a:p>
            <a:pPr indent="0" lvl="0" marL="0" rtl="0" algn="l">
              <a:spcBef>
                <a:spcPts val="0"/>
              </a:spcBef>
              <a:spcAft>
                <a:spcPts val="0"/>
              </a:spcAft>
              <a:buNone/>
            </a:pPr>
            <a:r>
              <a:t/>
            </a:r>
            <a:endParaRPr/>
          </a:p>
        </p:txBody>
      </p:sp>
      <p:sp>
        <p:nvSpPr>
          <p:cNvPr id="175" name="Google Shape;175;p28"/>
          <p:cNvSpPr txBox="1"/>
          <p:nvPr>
            <p:ph idx="1" type="body"/>
          </p:nvPr>
        </p:nvSpPr>
        <p:spPr>
          <a:xfrm>
            <a:off x="425620" y="822956"/>
            <a:ext cx="6787200" cy="3285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dk1"/>
              </a:buClr>
              <a:buSzPts val="1700"/>
              <a:buChar char="●"/>
              <a:defRPr sz="1700">
                <a:solidFill>
                  <a:schemeClr val="dk1"/>
                </a:solidFill>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a:lvl3pPr>
            <a:lvl4pPr indent="-298450" lvl="3" marL="1828800" rtl="0">
              <a:spcBef>
                <a:spcPts val="1600"/>
              </a:spcBef>
              <a:spcAft>
                <a:spcPts val="0"/>
              </a:spcAft>
              <a:buSzPts val="1100"/>
              <a:buChar char="●"/>
              <a:defRPr/>
            </a:lvl4pPr>
            <a:lvl5pPr indent="-323850" lvl="4" marL="2286000" rtl="0">
              <a:spcBef>
                <a:spcPts val="1600"/>
              </a:spcBef>
              <a:spcAft>
                <a:spcPts val="0"/>
              </a:spcAft>
              <a:buSzPts val="1500"/>
              <a:buChar char="○"/>
              <a:defRPr/>
            </a:lvl5pPr>
            <a:lvl6pPr indent="-317500" lvl="5" marL="2743200" rtl="0">
              <a:spcBef>
                <a:spcPts val="1600"/>
              </a:spcBef>
              <a:spcAft>
                <a:spcPts val="0"/>
              </a:spcAft>
              <a:buSzPts val="1400"/>
              <a:buChar char="■"/>
              <a:defRPr/>
            </a:lvl6pPr>
            <a:lvl7pPr indent="-304800" lvl="6" marL="3200400" rtl="0">
              <a:spcBef>
                <a:spcPts val="1600"/>
              </a:spcBef>
              <a:spcAft>
                <a:spcPts val="0"/>
              </a:spcAft>
              <a:buSzPts val="1200"/>
              <a:buChar char="●"/>
              <a:defRPr/>
            </a:lvl7pPr>
            <a:lvl8pPr indent="-298450" lvl="7" marL="3657600" rtl="0">
              <a:spcBef>
                <a:spcPts val="1600"/>
              </a:spcBef>
              <a:spcAft>
                <a:spcPts val="0"/>
              </a:spcAft>
              <a:buSzPts val="1100"/>
              <a:buChar char="○"/>
              <a:defRPr/>
            </a:lvl8pPr>
            <a:lvl9pPr indent="-285750" lvl="8" marL="4114800" rtl="0">
              <a:spcBef>
                <a:spcPts val="1600"/>
              </a:spcBef>
              <a:spcAft>
                <a:spcPts val="1600"/>
              </a:spcAft>
              <a:buSzPts val="900"/>
              <a:buChar char="■"/>
              <a:defRPr/>
            </a:lvl9pPr>
          </a:lstStyle>
          <a:p/>
        </p:txBody>
      </p:sp>
      <p:sp>
        <p:nvSpPr>
          <p:cNvPr id="176" name="Google Shape;176;p28"/>
          <p:cNvSpPr txBox="1"/>
          <p:nvPr>
            <p:ph type="title"/>
          </p:nvPr>
        </p:nvSpPr>
        <p:spPr>
          <a:xfrm>
            <a:off x="425620" y="48000"/>
            <a:ext cx="6653700" cy="740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SzPts val="2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7" name="Google Shape;177;p28"/>
          <p:cNvSpPr txBox="1"/>
          <p:nvPr>
            <p:ph idx="2" type="body"/>
          </p:nvPr>
        </p:nvSpPr>
        <p:spPr>
          <a:xfrm>
            <a:off x="425620" y="1312781"/>
            <a:ext cx="8292900" cy="3347700"/>
          </a:xfrm>
          <a:prstGeom prst="rect">
            <a:avLst/>
          </a:prstGeom>
        </p:spPr>
        <p:txBody>
          <a:bodyPr anchorCtr="0" anchor="t" bIns="0" lIns="0" spcFirstLastPara="1" rIns="0" wrap="square" tIns="0">
            <a:noAutofit/>
          </a:bodyPr>
          <a:lstStyle>
            <a:lvl1pPr indent="-323850" lvl="0" marL="457200" rtl="0">
              <a:spcBef>
                <a:spcPts val="0"/>
              </a:spcBef>
              <a:spcAft>
                <a:spcPts val="0"/>
              </a:spcAft>
              <a:buSzPts val="1500"/>
              <a:buChar char="●"/>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a:lvl3pPr>
            <a:lvl4pPr indent="-298450" lvl="3" marL="1828800" rtl="0">
              <a:spcBef>
                <a:spcPts val="1600"/>
              </a:spcBef>
              <a:spcAft>
                <a:spcPts val="0"/>
              </a:spcAft>
              <a:buSzPts val="1100"/>
              <a:buChar char="●"/>
              <a:defRPr/>
            </a:lvl4pPr>
            <a:lvl5pPr indent="-323850" lvl="4" marL="2286000" rtl="0">
              <a:spcBef>
                <a:spcPts val="1600"/>
              </a:spcBef>
              <a:spcAft>
                <a:spcPts val="0"/>
              </a:spcAft>
              <a:buSzPts val="1500"/>
              <a:buChar char="○"/>
              <a:defRPr/>
            </a:lvl5pPr>
            <a:lvl6pPr indent="-317500" lvl="5" marL="2743200" rtl="0">
              <a:spcBef>
                <a:spcPts val="1600"/>
              </a:spcBef>
              <a:spcAft>
                <a:spcPts val="0"/>
              </a:spcAft>
              <a:buSzPts val="1400"/>
              <a:buChar char="■"/>
              <a:defRPr/>
            </a:lvl6pPr>
            <a:lvl7pPr indent="-304800" lvl="6" marL="3200400" rtl="0">
              <a:spcBef>
                <a:spcPts val="1600"/>
              </a:spcBef>
              <a:spcAft>
                <a:spcPts val="0"/>
              </a:spcAft>
              <a:buSzPts val="1200"/>
              <a:buChar char="●"/>
              <a:defRPr/>
            </a:lvl7pPr>
            <a:lvl8pPr indent="-298450" lvl="7" marL="3657600" rtl="0">
              <a:spcBef>
                <a:spcPts val="1600"/>
              </a:spcBef>
              <a:spcAft>
                <a:spcPts val="0"/>
              </a:spcAft>
              <a:buSzPts val="1100"/>
              <a:buChar char="○"/>
              <a:defRPr/>
            </a:lvl8pPr>
            <a:lvl9pPr indent="-285750" lvl="8" marL="4114800" rtl="0">
              <a:spcBef>
                <a:spcPts val="1600"/>
              </a:spcBef>
              <a:spcAft>
                <a:spcPts val="1600"/>
              </a:spcAft>
              <a:buSzPts val="900"/>
              <a:buChar char="■"/>
              <a:defRPr/>
            </a:lvl9pPr>
          </a:lstStyle>
          <a:p/>
        </p:txBody>
      </p:sp>
      <p:sp>
        <p:nvSpPr>
          <p:cNvPr id="178" name="Google Shape;178;p28"/>
          <p:cNvSpPr txBox="1"/>
          <p:nvPr>
            <p:ph idx="12" type="sldNum"/>
          </p:nvPr>
        </p:nvSpPr>
        <p:spPr>
          <a:xfrm>
            <a:off x="8038800" y="4852894"/>
            <a:ext cx="686400" cy="290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79" name="Google Shape;179;p28"/>
          <p:cNvPicPr preferRelativeResize="0"/>
          <p:nvPr/>
        </p:nvPicPr>
        <p:blipFill rotWithShape="1">
          <a:blip r:embed="rId2">
            <a:alphaModFix/>
          </a:blip>
          <a:srcRect b="0" l="0" r="0" t="0"/>
          <a:stretch/>
        </p:blipFill>
        <p:spPr>
          <a:xfrm>
            <a:off x="7450549" y="447826"/>
            <a:ext cx="1274088" cy="38370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_Basic">
  <p:cSld name="Basic">
    <p:spTree>
      <p:nvGrpSpPr>
        <p:cNvPr id="180" name="Shape 180"/>
        <p:cNvGrpSpPr/>
        <p:nvPr/>
      </p:nvGrpSpPr>
      <p:grpSpPr>
        <a:xfrm>
          <a:off x="0" y="0"/>
          <a:ext cx="0" cy="0"/>
          <a:chOff x="0" y="0"/>
          <a:chExt cx="0" cy="0"/>
        </a:xfrm>
      </p:grpSpPr>
      <p:sp>
        <p:nvSpPr>
          <p:cNvPr id="181" name="Google Shape;181;p29"/>
          <p:cNvSpPr txBox="1"/>
          <p:nvPr>
            <p:ph type="title"/>
          </p:nvPr>
        </p:nvSpPr>
        <p:spPr>
          <a:xfrm>
            <a:off x="428737" y="104776"/>
            <a:ext cx="8286600" cy="742500"/>
          </a:xfrm>
          <a:prstGeom prst="rect">
            <a:avLst/>
          </a:prstGeom>
          <a:noFill/>
          <a:ln>
            <a:noFill/>
          </a:ln>
        </p:spPr>
        <p:txBody>
          <a:bodyPr anchorCtr="0" anchor="b" bIns="0" lIns="0" spcFirstLastPara="1" rIns="0" wrap="square" tIns="0">
            <a:noAutofit/>
          </a:bodyPr>
          <a:lstStyle>
            <a:lvl1pPr lvl="0" rtl="0">
              <a:lnSpc>
                <a:spcPct val="95000"/>
              </a:lnSpc>
              <a:spcBef>
                <a:spcPts val="0"/>
              </a:spcBef>
              <a:spcAft>
                <a:spcPts val="0"/>
              </a:spcAft>
              <a:buSzPts val="2300"/>
              <a:buNone/>
              <a:defRPr/>
            </a:lvl1pPr>
            <a:lvl2pPr lvl="1" rtl="0">
              <a:spcBef>
                <a:spcPts val="0"/>
              </a:spcBef>
              <a:spcAft>
                <a:spcPts val="0"/>
              </a:spcAft>
              <a:buSzPts val="2800"/>
              <a:buNone/>
              <a:defRPr sz="2400">
                <a:solidFill>
                  <a:schemeClr val="accent1"/>
                </a:solidFill>
              </a:defRPr>
            </a:lvl2pPr>
            <a:lvl3pPr lvl="2" rtl="0">
              <a:spcBef>
                <a:spcPts val="0"/>
              </a:spcBef>
              <a:spcAft>
                <a:spcPts val="0"/>
              </a:spcAft>
              <a:buSzPts val="2800"/>
              <a:buNone/>
              <a:defRPr sz="2400">
                <a:solidFill>
                  <a:schemeClr val="accent1"/>
                </a:solidFill>
              </a:defRPr>
            </a:lvl3pPr>
            <a:lvl4pPr lvl="3" rtl="0">
              <a:spcBef>
                <a:spcPts val="0"/>
              </a:spcBef>
              <a:spcAft>
                <a:spcPts val="0"/>
              </a:spcAft>
              <a:buSzPts val="2800"/>
              <a:buNone/>
              <a:defRPr sz="2400">
                <a:solidFill>
                  <a:schemeClr val="accent1"/>
                </a:solidFill>
              </a:defRPr>
            </a:lvl4pPr>
            <a:lvl5pPr lvl="4" rtl="0">
              <a:spcBef>
                <a:spcPts val="0"/>
              </a:spcBef>
              <a:spcAft>
                <a:spcPts val="0"/>
              </a:spcAft>
              <a:buSzPts val="2800"/>
              <a:buNone/>
              <a:defRPr sz="2400">
                <a:solidFill>
                  <a:schemeClr val="accent1"/>
                </a:solidFill>
              </a:defRPr>
            </a:lvl5pPr>
            <a:lvl6pPr lvl="5" rtl="0">
              <a:spcBef>
                <a:spcPts val="0"/>
              </a:spcBef>
              <a:spcAft>
                <a:spcPts val="0"/>
              </a:spcAft>
              <a:buSzPts val="2800"/>
              <a:buNone/>
              <a:defRPr sz="2400">
                <a:solidFill>
                  <a:schemeClr val="accent1"/>
                </a:solidFill>
              </a:defRPr>
            </a:lvl6pPr>
            <a:lvl7pPr lvl="6" rtl="0">
              <a:spcBef>
                <a:spcPts val="0"/>
              </a:spcBef>
              <a:spcAft>
                <a:spcPts val="0"/>
              </a:spcAft>
              <a:buSzPts val="2800"/>
              <a:buNone/>
              <a:defRPr sz="2400">
                <a:solidFill>
                  <a:schemeClr val="accent1"/>
                </a:solidFill>
              </a:defRPr>
            </a:lvl7pPr>
            <a:lvl8pPr lvl="7" rtl="0">
              <a:spcBef>
                <a:spcPts val="0"/>
              </a:spcBef>
              <a:spcAft>
                <a:spcPts val="0"/>
              </a:spcAft>
              <a:buSzPts val="2800"/>
              <a:buNone/>
              <a:defRPr sz="2400">
                <a:solidFill>
                  <a:schemeClr val="accent1"/>
                </a:solidFill>
              </a:defRPr>
            </a:lvl8pPr>
            <a:lvl9pPr lvl="8" rtl="0">
              <a:spcBef>
                <a:spcPts val="0"/>
              </a:spcBef>
              <a:spcAft>
                <a:spcPts val="0"/>
              </a:spcAft>
              <a:buSzPts val="2800"/>
              <a:buNone/>
              <a:defRPr sz="2400">
                <a:solidFill>
                  <a:schemeClr val="accent1"/>
                </a:solidFill>
              </a:defRPr>
            </a:lvl9pPr>
          </a:lstStyle>
          <a:p/>
        </p:txBody>
      </p:sp>
      <p:sp>
        <p:nvSpPr>
          <p:cNvPr id="182" name="Google Shape;182;p29"/>
          <p:cNvSpPr txBox="1"/>
          <p:nvPr>
            <p:ph idx="1" type="body"/>
          </p:nvPr>
        </p:nvSpPr>
        <p:spPr>
          <a:xfrm>
            <a:off x="428737" y="1266063"/>
            <a:ext cx="8286600" cy="3167700"/>
          </a:xfrm>
          <a:prstGeom prst="rect">
            <a:avLst/>
          </a:prstGeom>
          <a:noFill/>
          <a:ln>
            <a:noFill/>
          </a:ln>
        </p:spPr>
        <p:txBody>
          <a:bodyPr anchorCtr="0" anchor="t" bIns="0" lIns="0" spcFirstLastPara="1" rIns="0" wrap="square" tIns="0">
            <a:noAutofit/>
          </a:bodyPr>
          <a:lstStyle>
            <a:lvl1pPr indent="-323850" lvl="0" marL="457200" rtl="0">
              <a:lnSpc>
                <a:spcPct val="100000"/>
              </a:lnSpc>
              <a:spcBef>
                <a:spcPts val="800"/>
              </a:spcBef>
              <a:spcAft>
                <a:spcPts val="0"/>
              </a:spcAft>
              <a:buClr>
                <a:srgbClr val="5B5B5B"/>
              </a:buClr>
              <a:buSzPts val="1500"/>
              <a:buChar char="●"/>
              <a:defRPr sz="1500">
                <a:solidFill>
                  <a:srgbClr val="5B5B5B"/>
                </a:solidFill>
              </a:defRPr>
            </a:lvl1pPr>
            <a:lvl2pPr indent="-317500" lvl="1" marL="914400" rtl="0">
              <a:lnSpc>
                <a:spcPct val="100000"/>
              </a:lnSpc>
              <a:spcBef>
                <a:spcPts val="1600"/>
              </a:spcBef>
              <a:spcAft>
                <a:spcPts val="0"/>
              </a:spcAft>
              <a:buClr>
                <a:srgbClr val="5B5B5B"/>
              </a:buClr>
              <a:buSzPts val="1400"/>
              <a:buChar char="○"/>
              <a:defRPr>
                <a:solidFill>
                  <a:srgbClr val="5B5B5B"/>
                </a:solidFill>
              </a:defRPr>
            </a:lvl2pPr>
            <a:lvl3pPr indent="-304800" lvl="2" marL="1371600" rtl="0">
              <a:lnSpc>
                <a:spcPct val="100000"/>
              </a:lnSpc>
              <a:spcBef>
                <a:spcPts val="1600"/>
              </a:spcBef>
              <a:spcAft>
                <a:spcPts val="0"/>
              </a:spcAft>
              <a:buClr>
                <a:srgbClr val="5B5B5B"/>
              </a:buClr>
              <a:buSzPts val="1200"/>
              <a:buChar char="■"/>
              <a:defRPr>
                <a:solidFill>
                  <a:srgbClr val="5B5B5B"/>
                </a:solidFill>
              </a:defRPr>
            </a:lvl3pPr>
            <a:lvl4pPr indent="-298450" lvl="3" marL="1828800" rtl="0">
              <a:lnSpc>
                <a:spcPct val="100000"/>
              </a:lnSpc>
              <a:spcBef>
                <a:spcPts val="1600"/>
              </a:spcBef>
              <a:spcAft>
                <a:spcPts val="0"/>
              </a:spcAft>
              <a:buClr>
                <a:srgbClr val="5B5B5B"/>
              </a:buClr>
              <a:buSzPts val="1100"/>
              <a:buChar char="●"/>
              <a:defRPr>
                <a:solidFill>
                  <a:srgbClr val="5B5B5B"/>
                </a:solidFill>
              </a:defRPr>
            </a:lvl4pPr>
            <a:lvl5pPr indent="-323850" lvl="4" marL="2286000" rtl="0">
              <a:lnSpc>
                <a:spcPct val="100000"/>
              </a:lnSpc>
              <a:spcBef>
                <a:spcPts val="1600"/>
              </a:spcBef>
              <a:spcAft>
                <a:spcPts val="0"/>
              </a:spcAft>
              <a:buClr>
                <a:srgbClr val="5B5B5B"/>
              </a:buClr>
              <a:buSzPts val="1500"/>
              <a:buChar char="○"/>
              <a:defRPr>
                <a:solidFill>
                  <a:srgbClr val="5B5B5B"/>
                </a:solidFill>
              </a:defRPr>
            </a:lvl5pPr>
            <a:lvl6pPr indent="-317500" lvl="5" marL="2743200" rtl="0">
              <a:spcBef>
                <a:spcPts val="1600"/>
              </a:spcBef>
              <a:spcAft>
                <a:spcPts val="0"/>
              </a:spcAft>
              <a:buClr>
                <a:srgbClr val="5B5B5B"/>
              </a:buClr>
              <a:buSzPts val="1400"/>
              <a:buChar char="■"/>
              <a:defRPr sz="1500">
                <a:solidFill>
                  <a:srgbClr val="5B5B5B"/>
                </a:solidFill>
              </a:defRPr>
            </a:lvl6pPr>
            <a:lvl7pPr indent="-304800" lvl="6" marL="3200400" rtl="0">
              <a:spcBef>
                <a:spcPts val="1600"/>
              </a:spcBef>
              <a:spcAft>
                <a:spcPts val="0"/>
              </a:spcAft>
              <a:buClr>
                <a:srgbClr val="5B5B5B"/>
              </a:buClr>
              <a:buSzPts val="1200"/>
              <a:buChar char="●"/>
              <a:defRPr sz="1500">
                <a:solidFill>
                  <a:srgbClr val="5B5B5B"/>
                </a:solidFill>
              </a:defRPr>
            </a:lvl7pPr>
            <a:lvl8pPr indent="-298450" lvl="7" marL="3657600" rtl="0">
              <a:spcBef>
                <a:spcPts val="1600"/>
              </a:spcBef>
              <a:spcAft>
                <a:spcPts val="0"/>
              </a:spcAft>
              <a:buClr>
                <a:srgbClr val="5B5B5B"/>
              </a:buClr>
              <a:buSzPts val="1100"/>
              <a:buChar char="○"/>
              <a:defRPr sz="1500">
                <a:solidFill>
                  <a:srgbClr val="5B5B5B"/>
                </a:solidFill>
              </a:defRPr>
            </a:lvl8pPr>
            <a:lvl9pPr indent="-285750" lvl="8" marL="4114800" rtl="0">
              <a:spcBef>
                <a:spcPts val="1600"/>
              </a:spcBef>
              <a:spcAft>
                <a:spcPts val="1600"/>
              </a:spcAft>
              <a:buClr>
                <a:srgbClr val="5B5B5B"/>
              </a:buClr>
              <a:buSzPts val="900"/>
              <a:buChar char="■"/>
              <a:defRPr sz="1500">
                <a:solidFill>
                  <a:srgbClr val="5B5B5B"/>
                </a:solidFill>
              </a:defRPr>
            </a:lvl9pPr>
          </a:lstStyle>
          <a:p/>
        </p:txBody>
      </p:sp>
      <p:sp>
        <p:nvSpPr>
          <p:cNvPr id="183" name="Google Shape;183;p29"/>
          <p:cNvSpPr txBox="1"/>
          <p:nvPr>
            <p:ph idx="2" type="body"/>
          </p:nvPr>
        </p:nvSpPr>
        <p:spPr>
          <a:xfrm>
            <a:off x="428737" y="810852"/>
            <a:ext cx="8286600" cy="276900"/>
          </a:xfrm>
          <a:prstGeom prst="rect">
            <a:avLst/>
          </a:prstGeom>
          <a:noFill/>
          <a:ln>
            <a:noFill/>
          </a:ln>
        </p:spPr>
        <p:txBody>
          <a:bodyPr anchorCtr="0" anchor="ctr" bIns="0" lIns="0" spcFirstLastPara="1" rIns="0" wrap="square" tIns="0">
            <a:noAutofit/>
          </a:bodyPr>
          <a:lstStyle>
            <a:lvl1pPr indent="-323850" lvl="0" marL="457200" rtl="0">
              <a:lnSpc>
                <a:spcPct val="100000"/>
              </a:lnSpc>
              <a:spcBef>
                <a:spcPts val="0"/>
              </a:spcBef>
              <a:spcAft>
                <a:spcPts val="0"/>
              </a:spcAft>
              <a:buClr>
                <a:schemeClr val="accent2"/>
              </a:buClr>
              <a:buSzPts val="1500"/>
              <a:buChar char="●"/>
              <a:defRPr sz="1800">
                <a:solidFill>
                  <a:schemeClr val="accent2"/>
                </a:solidFill>
              </a:defRPr>
            </a:lvl1pPr>
            <a:lvl2pPr indent="-317500" lvl="1" marL="914400" rtl="0">
              <a:spcBef>
                <a:spcPts val="0"/>
              </a:spcBef>
              <a:spcAft>
                <a:spcPts val="0"/>
              </a:spcAft>
              <a:buClr>
                <a:schemeClr val="accent2"/>
              </a:buClr>
              <a:buSzPts val="1400"/>
              <a:buChar char="○"/>
              <a:defRPr sz="1400">
                <a:solidFill>
                  <a:schemeClr val="accent2"/>
                </a:solidFill>
                <a:latin typeface="Arial"/>
                <a:ea typeface="Arial"/>
                <a:cs typeface="Arial"/>
                <a:sym typeface="Arial"/>
              </a:defRPr>
            </a:lvl2pPr>
            <a:lvl3pPr indent="-304800" lvl="2" marL="1371600" rtl="0">
              <a:spcBef>
                <a:spcPts val="1600"/>
              </a:spcBef>
              <a:spcAft>
                <a:spcPts val="0"/>
              </a:spcAft>
              <a:buClr>
                <a:schemeClr val="accent2"/>
              </a:buClr>
              <a:buSzPts val="1200"/>
              <a:buChar char="■"/>
              <a:defRPr sz="1200">
                <a:solidFill>
                  <a:schemeClr val="accent2"/>
                </a:solidFill>
                <a:latin typeface="Arial"/>
                <a:ea typeface="Arial"/>
                <a:cs typeface="Arial"/>
                <a:sym typeface="Arial"/>
              </a:defRPr>
            </a:lvl3pPr>
            <a:lvl4pPr indent="-298450" lvl="3" marL="1828800" rtl="0">
              <a:spcBef>
                <a:spcPts val="1600"/>
              </a:spcBef>
              <a:spcAft>
                <a:spcPts val="0"/>
              </a:spcAft>
              <a:buClr>
                <a:schemeClr val="accent2"/>
              </a:buClr>
              <a:buSzPts val="1100"/>
              <a:buChar char="●"/>
              <a:defRPr sz="1100">
                <a:solidFill>
                  <a:schemeClr val="accent2"/>
                </a:solidFill>
                <a:latin typeface="Arial"/>
                <a:ea typeface="Arial"/>
                <a:cs typeface="Arial"/>
                <a:sym typeface="Arial"/>
              </a:defRPr>
            </a:lvl4pPr>
            <a:lvl5pPr indent="-323850" lvl="4" marL="2286000" rtl="0">
              <a:spcBef>
                <a:spcPts val="1600"/>
              </a:spcBef>
              <a:spcAft>
                <a:spcPts val="0"/>
              </a:spcAft>
              <a:buClr>
                <a:schemeClr val="accent2"/>
              </a:buClr>
              <a:buSzPts val="1500"/>
              <a:buChar char="○"/>
              <a:defRPr sz="1600">
                <a:solidFill>
                  <a:schemeClr val="accent2"/>
                </a:solidFill>
                <a:latin typeface="Arial"/>
                <a:ea typeface="Arial"/>
                <a:cs typeface="Arial"/>
                <a:sym typeface="Arial"/>
              </a:defRPr>
            </a:lvl5pPr>
            <a:lvl6pPr indent="-317500" lvl="5" marL="2743200" rtl="0">
              <a:spcBef>
                <a:spcPts val="1600"/>
              </a:spcBef>
              <a:spcAft>
                <a:spcPts val="0"/>
              </a:spcAft>
              <a:buClr>
                <a:schemeClr val="accent2"/>
              </a:buClr>
              <a:buSzPts val="1400"/>
              <a:buChar char="■"/>
              <a:defRPr sz="1500">
                <a:solidFill>
                  <a:schemeClr val="accent2"/>
                </a:solidFill>
              </a:defRPr>
            </a:lvl6pPr>
            <a:lvl7pPr indent="-304800" lvl="6" marL="3200400" rtl="0">
              <a:spcBef>
                <a:spcPts val="1600"/>
              </a:spcBef>
              <a:spcAft>
                <a:spcPts val="0"/>
              </a:spcAft>
              <a:buClr>
                <a:schemeClr val="accent2"/>
              </a:buClr>
              <a:buSzPts val="1200"/>
              <a:buChar char="●"/>
              <a:defRPr sz="1500">
                <a:solidFill>
                  <a:schemeClr val="accent2"/>
                </a:solidFill>
              </a:defRPr>
            </a:lvl7pPr>
            <a:lvl8pPr indent="-298450" lvl="7" marL="3657600" rtl="0">
              <a:spcBef>
                <a:spcPts val="1600"/>
              </a:spcBef>
              <a:spcAft>
                <a:spcPts val="0"/>
              </a:spcAft>
              <a:buClr>
                <a:schemeClr val="accent2"/>
              </a:buClr>
              <a:buSzPts val="1100"/>
              <a:buChar char="○"/>
              <a:defRPr sz="1500">
                <a:solidFill>
                  <a:schemeClr val="accent2"/>
                </a:solidFill>
              </a:defRPr>
            </a:lvl8pPr>
            <a:lvl9pPr indent="-285750" lvl="8" marL="4114800" rtl="0">
              <a:spcBef>
                <a:spcPts val="1600"/>
              </a:spcBef>
              <a:spcAft>
                <a:spcPts val="1600"/>
              </a:spcAft>
              <a:buClr>
                <a:schemeClr val="accent2"/>
              </a:buClr>
              <a:buSzPts val="900"/>
              <a:buChar char="■"/>
              <a:defRPr sz="1500">
                <a:solidFill>
                  <a:schemeClr val="accent2"/>
                </a:solidFill>
              </a:defRPr>
            </a:lvl9pPr>
          </a:lstStyle>
          <a:p/>
        </p:txBody>
      </p:sp>
      <p:pic>
        <p:nvPicPr>
          <p:cNvPr id="184" name="Google Shape;184;p29"/>
          <p:cNvPicPr preferRelativeResize="0"/>
          <p:nvPr/>
        </p:nvPicPr>
        <p:blipFill rotWithShape="1">
          <a:blip r:embed="rId2">
            <a:alphaModFix/>
          </a:blip>
          <a:srcRect b="0" l="0" r="0" t="0"/>
          <a:stretch/>
        </p:blipFill>
        <p:spPr>
          <a:xfrm>
            <a:off x="8260641" y="4568428"/>
            <a:ext cx="462300" cy="3237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Only">
  <p:cSld name="7_Title Only">
    <p:spTree>
      <p:nvGrpSpPr>
        <p:cNvPr id="185" name="Shape 185"/>
        <p:cNvGrpSpPr/>
        <p:nvPr/>
      </p:nvGrpSpPr>
      <p:grpSpPr>
        <a:xfrm>
          <a:off x="0" y="0"/>
          <a:ext cx="0" cy="0"/>
          <a:chOff x="0" y="0"/>
          <a:chExt cx="0" cy="0"/>
        </a:xfrm>
      </p:grpSpPr>
      <p:sp>
        <p:nvSpPr>
          <p:cNvPr id="186" name="Google Shape;186;p30"/>
          <p:cNvSpPr txBox="1"/>
          <p:nvPr>
            <p:ph type="title"/>
          </p:nvPr>
        </p:nvSpPr>
        <p:spPr>
          <a:xfrm>
            <a:off x="457201" y="0"/>
            <a:ext cx="7115700" cy="676800"/>
          </a:xfrm>
          <a:prstGeom prst="rect">
            <a:avLst/>
          </a:prstGeom>
          <a:noFill/>
          <a:ln>
            <a:noFill/>
          </a:ln>
        </p:spPr>
        <p:txBody>
          <a:bodyPr anchorCtr="0" anchor="ctr" bIns="68625" lIns="68625" spcFirstLastPara="1" rIns="68625" wrap="square" tIns="68625">
            <a:noAutofit/>
          </a:bodyPr>
          <a:lstStyle>
            <a:lvl1pPr lvl="0" rtl="0" algn="l">
              <a:lnSpc>
                <a:spcPct val="114285"/>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7" name="Google Shape;187;p30"/>
          <p:cNvSpPr txBox="1"/>
          <p:nvPr>
            <p:ph idx="12" type="sldNum"/>
          </p:nvPr>
        </p:nvSpPr>
        <p:spPr>
          <a:xfrm>
            <a:off x="8164630" y="4754325"/>
            <a:ext cx="513600" cy="273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BFBFBF"/>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BFBFBF"/>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BFBFBF"/>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BFBFBF"/>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BFBFBF"/>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BFBFBF"/>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BFBFBF"/>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BFBFBF"/>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BFBFB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p:nvPr/>
        </p:nvSpPr>
        <p:spPr>
          <a:xfrm>
            <a:off x="0" y="0"/>
            <a:ext cx="9153300" cy="5143500"/>
          </a:xfrm>
          <a:prstGeom prst="rect">
            <a:avLst/>
          </a:prstGeom>
          <a:solidFill>
            <a:srgbClr val="00A0DF"/>
          </a:solidFill>
          <a:ln>
            <a:noFill/>
          </a:ln>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b="0" i="0" sz="1400">
              <a:solidFill>
                <a:srgbClr val="FFFFFF"/>
              </a:solidFill>
              <a:latin typeface="Salesforce Sans"/>
              <a:ea typeface="Salesforce Sans"/>
              <a:cs typeface="Salesforce Sans"/>
              <a:sym typeface="Salesforce Sans"/>
            </a:endParaRPr>
          </a:p>
        </p:txBody>
      </p:sp>
      <p:sp>
        <p:nvSpPr>
          <p:cNvPr id="29" name="Google Shape;29;p4"/>
          <p:cNvSpPr txBox="1"/>
          <p:nvPr>
            <p:ph type="title"/>
          </p:nvPr>
        </p:nvSpPr>
        <p:spPr>
          <a:xfrm>
            <a:off x="311700" y="2150850"/>
            <a:ext cx="8520600" cy="8418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 name="Google Shape;30;p4"/>
          <p:cNvSpPr txBox="1"/>
          <p:nvPr>
            <p:ph idx="2" type="ctrTitle"/>
          </p:nvPr>
        </p:nvSpPr>
        <p:spPr>
          <a:xfrm>
            <a:off x="432489" y="744581"/>
            <a:ext cx="5755800" cy="20526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300"/>
              <a:buNone/>
              <a:defRPr b="1">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 name="Google Shape;31;p4"/>
          <p:cNvSpPr txBox="1"/>
          <p:nvPr>
            <p:ph idx="1" type="subTitle"/>
          </p:nvPr>
        </p:nvSpPr>
        <p:spPr>
          <a:xfrm>
            <a:off x="432414" y="2834119"/>
            <a:ext cx="5755800" cy="570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FFFFFF"/>
              </a:buClr>
              <a:buSzPts val="1700"/>
              <a:buNone/>
              <a:defRPr sz="1700">
                <a:solidFill>
                  <a:srgbClr val="FFFFFF"/>
                </a:solidFill>
              </a:defRPr>
            </a:lvl1pPr>
            <a:lvl2pPr lvl="1" rtl="0">
              <a:lnSpc>
                <a:spcPct val="100000"/>
              </a:lnSpc>
              <a:spcBef>
                <a:spcPts val="0"/>
              </a:spcBef>
              <a:spcAft>
                <a:spcPts val="0"/>
              </a:spcAft>
              <a:buClr>
                <a:srgbClr val="FFFFFF"/>
              </a:buClr>
              <a:buSzPts val="1700"/>
              <a:buNone/>
              <a:defRPr sz="1700">
                <a:solidFill>
                  <a:srgbClr val="FFFFFF"/>
                </a:solidFill>
              </a:defRPr>
            </a:lvl2pPr>
            <a:lvl3pPr lvl="2" rtl="0">
              <a:lnSpc>
                <a:spcPct val="100000"/>
              </a:lnSpc>
              <a:spcBef>
                <a:spcPts val="0"/>
              </a:spcBef>
              <a:spcAft>
                <a:spcPts val="0"/>
              </a:spcAft>
              <a:buClr>
                <a:srgbClr val="FFFFFF"/>
              </a:buClr>
              <a:buSzPts val="1700"/>
              <a:buNone/>
              <a:defRPr sz="1700">
                <a:solidFill>
                  <a:srgbClr val="FFFFFF"/>
                </a:solidFill>
              </a:defRPr>
            </a:lvl3pPr>
            <a:lvl4pPr lvl="3" rtl="0">
              <a:lnSpc>
                <a:spcPct val="100000"/>
              </a:lnSpc>
              <a:spcBef>
                <a:spcPts val="0"/>
              </a:spcBef>
              <a:spcAft>
                <a:spcPts val="0"/>
              </a:spcAft>
              <a:buClr>
                <a:srgbClr val="FFFFFF"/>
              </a:buClr>
              <a:buSzPts val="1700"/>
              <a:buNone/>
              <a:defRPr sz="1700">
                <a:solidFill>
                  <a:srgbClr val="FFFFFF"/>
                </a:solidFill>
              </a:defRPr>
            </a:lvl4pPr>
            <a:lvl5pPr lvl="4" rtl="0">
              <a:lnSpc>
                <a:spcPct val="100000"/>
              </a:lnSpc>
              <a:spcBef>
                <a:spcPts val="0"/>
              </a:spcBef>
              <a:spcAft>
                <a:spcPts val="0"/>
              </a:spcAft>
              <a:buClr>
                <a:srgbClr val="FFFFFF"/>
              </a:buClr>
              <a:buSzPts val="1700"/>
              <a:buNone/>
              <a:defRPr sz="1700">
                <a:solidFill>
                  <a:srgbClr val="FFFFFF"/>
                </a:solidFill>
              </a:defRPr>
            </a:lvl5pPr>
            <a:lvl6pPr lvl="5" rtl="0">
              <a:lnSpc>
                <a:spcPct val="100000"/>
              </a:lnSpc>
              <a:spcBef>
                <a:spcPts val="0"/>
              </a:spcBef>
              <a:spcAft>
                <a:spcPts val="0"/>
              </a:spcAft>
              <a:buClr>
                <a:srgbClr val="FFFFFF"/>
              </a:buClr>
              <a:buSzPts val="1700"/>
              <a:buNone/>
              <a:defRPr sz="1700">
                <a:solidFill>
                  <a:srgbClr val="FFFFFF"/>
                </a:solidFill>
              </a:defRPr>
            </a:lvl6pPr>
            <a:lvl7pPr lvl="6" rtl="0">
              <a:lnSpc>
                <a:spcPct val="100000"/>
              </a:lnSpc>
              <a:spcBef>
                <a:spcPts val="0"/>
              </a:spcBef>
              <a:spcAft>
                <a:spcPts val="0"/>
              </a:spcAft>
              <a:buClr>
                <a:srgbClr val="FFFFFF"/>
              </a:buClr>
              <a:buSzPts val="1700"/>
              <a:buNone/>
              <a:defRPr sz="1700">
                <a:solidFill>
                  <a:srgbClr val="FFFFFF"/>
                </a:solidFill>
              </a:defRPr>
            </a:lvl7pPr>
            <a:lvl8pPr lvl="7" rtl="0">
              <a:lnSpc>
                <a:spcPct val="100000"/>
              </a:lnSpc>
              <a:spcBef>
                <a:spcPts val="0"/>
              </a:spcBef>
              <a:spcAft>
                <a:spcPts val="0"/>
              </a:spcAft>
              <a:buClr>
                <a:srgbClr val="FFFFFF"/>
              </a:buClr>
              <a:buSzPts val="1700"/>
              <a:buNone/>
              <a:defRPr sz="1700">
                <a:solidFill>
                  <a:srgbClr val="FFFFFF"/>
                </a:solidFill>
              </a:defRPr>
            </a:lvl8pPr>
            <a:lvl9pPr lvl="8" rtl="0">
              <a:lnSpc>
                <a:spcPct val="100000"/>
              </a:lnSpc>
              <a:spcBef>
                <a:spcPts val="0"/>
              </a:spcBef>
              <a:spcAft>
                <a:spcPts val="0"/>
              </a:spcAft>
              <a:buClr>
                <a:srgbClr val="FFFFFF"/>
              </a:buClr>
              <a:buSzPts val="1700"/>
              <a:buNone/>
              <a:defRPr sz="1700">
                <a:solidFill>
                  <a:srgbClr val="FFFFFF"/>
                </a:solidFill>
              </a:defRPr>
            </a:lvl9pPr>
          </a:lstStyle>
          <a:p/>
        </p:txBody>
      </p:sp>
      <p:pic>
        <p:nvPicPr>
          <p:cNvPr id="32" name="Google Shape;32;p4"/>
          <p:cNvPicPr preferRelativeResize="0"/>
          <p:nvPr/>
        </p:nvPicPr>
        <p:blipFill rotWithShape="1">
          <a:blip r:embed="rId2">
            <a:alphaModFix/>
          </a:blip>
          <a:srcRect b="0" l="0" r="0" t="0"/>
          <a:stretch/>
        </p:blipFill>
        <p:spPr>
          <a:xfrm>
            <a:off x="7449825" y="448345"/>
            <a:ext cx="1275538" cy="382661"/>
          </a:xfrm>
          <a:prstGeom prst="rect">
            <a:avLst/>
          </a:prstGeom>
          <a:noFill/>
          <a:ln>
            <a:noFill/>
          </a:ln>
        </p:spPr>
      </p:pic>
      <p:pic>
        <p:nvPicPr>
          <p:cNvPr id="33" name="Google Shape;33;p4"/>
          <p:cNvPicPr preferRelativeResize="0"/>
          <p:nvPr/>
        </p:nvPicPr>
        <p:blipFill rotWithShape="1">
          <a:blip r:embed="rId3">
            <a:alphaModFix/>
          </a:blip>
          <a:srcRect b="0" l="0" r="0" t="0"/>
          <a:stretch/>
        </p:blipFill>
        <p:spPr>
          <a:xfrm>
            <a:off x="0" y="1394"/>
            <a:ext cx="9134480" cy="51404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AND_BODY_1_2">
    <p:spTree>
      <p:nvGrpSpPr>
        <p:cNvPr id="188" name="Shape 188"/>
        <p:cNvGrpSpPr/>
        <p:nvPr/>
      </p:nvGrpSpPr>
      <p:grpSpPr>
        <a:xfrm>
          <a:off x="0" y="0"/>
          <a:ext cx="0" cy="0"/>
          <a:chOff x="0" y="0"/>
          <a:chExt cx="0" cy="0"/>
        </a:xfrm>
      </p:grpSpPr>
      <p:sp>
        <p:nvSpPr>
          <p:cNvPr id="189" name="Google Shape;189;p31"/>
          <p:cNvSpPr txBox="1"/>
          <p:nvPr>
            <p:ph type="title"/>
          </p:nvPr>
        </p:nvSpPr>
        <p:spPr>
          <a:xfrm>
            <a:off x="425637" y="48000"/>
            <a:ext cx="6654000" cy="7404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23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90" name="Google Shape;190;p31"/>
          <p:cNvSpPr txBox="1"/>
          <p:nvPr>
            <p:ph idx="12" type="sldNum"/>
          </p:nvPr>
        </p:nvSpPr>
        <p:spPr>
          <a:xfrm>
            <a:off x="8039130" y="4852894"/>
            <a:ext cx="686400" cy="2907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Salesforce Sans"/>
                <a:ea typeface="Salesforce Sans"/>
                <a:cs typeface="Salesforce Sans"/>
                <a:sym typeface="Salesforce Sa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Salesforce Sans"/>
                <a:ea typeface="Salesforce Sans"/>
                <a:cs typeface="Salesforce Sans"/>
                <a:sym typeface="Salesforce Sa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Salesforce Sans"/>
                <a:ea typeface="Salesforce Sans"/>
                <a:cs typeface="Salesforce Sans"/>
                <a:sym typeface="Salesforce Sa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Salesforce Sans"/>
                <a:ea typeface="Salesforce Sans"/>
                <a:cs typeface="Salesforce Sans"/>
                <a:sym typeface="Salesforce Sa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Salesforce Sans"/>
                <a:ea typeface="Salesforce Sans"/>
                <a:cs typeface="Salesforce Sans"/>
                <a:sym typeface="Salesforce Sa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Salesforce Sans"/>
                <a:ea typeface="Salesforce Sans"/>
                <a:cs typeface="Salesforce Sans"/>
                <a:sym typeface="Salesforce Sa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Salesforce Sans"/>
                <a:ea typeface="Salesforce Sans"/>
                <a:cs typeface="Salesforce Sans"/>
                <a:sym typeface="Salesforce Sa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Salesforce Sans"/>
                <a:ea typeface="Salesforce Sans"/>
                <a:cs typeface="Salesforce Sans"/>
                <a:sym typeface="Salesforce Sa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Salesforce Sans"/>
                <a:ea typeface="Salesforce Sans"/>
                <a:cs typeface="Salesforce Sans"/>
                <a:sym typeface="Salesforce Sans"/>
              </a:defRPr>
            </a:lvl9pPr>
          </a:lstStyle>
          <a:p>
            <a:pPr indent="0" lvl="0" marL="0" rtl="0" algn="r">
              <a:spcBef>
                <a:spcPts val="0"/>
              </a:spcBef>
              <a:spcAft>
                <a:spcPts val="0"/>
              </a:spcAft>
              <a:buNone/>
            </a:pPr>
            <a:fld id="{00000000-1234-1234-1234-123412341234}" type="slidenum">
              <a:rPr lang="en"/>
              <a:t>‹#›</a:t>
            </a:fld>
            <a:endParaRPr/>
          </a:p>
        </p:txBody>
      </p:sp>
      <p:sp>
        <p:nvSpPr>
          <p:cNvPr id="191" name="Google Shape;191;p31"/>
          <p:cNvSpPr txBox="1"/>
          <p:nvPr>
            <p:ph idx="1" type="body"/>
          </p:nvPr>
        </p:nvSpPr>
        <p:spPr>
          <a:xfrm>
            <a:off x="425637" y="822956"/>
            <a:ext cx="6787500" cy="328500"/>
          </a:xfrm>
          <a:prstGeom prst="rect">
            <a:avLst/>
          </a:prstGeom>
          <a:noFill/>
          <a:ln>
            <a:noFill/>
          </a:ln>
        </p:spPr>
        <p:txBody>
          <a:bodyPr anchorCtr="0" anchor="t" bIns="0" lIns="0" spcFirstLastPara="1" rIns="0" wrap="square" tIns="0">
            <a:noAutofit/>
          </a:bodyPr>
          <a:lstStyle>
            <a:lvl1pPr indent="-336550" lvl="0" marL="457200" rtl="0" algn="l">
              <a:lnSpc>
                <a:spcPct val="100000"/>
              </a:lnSpc>
              <a:spcBef>
                <a:spcPts val="0"/>
              </a:spcBef>
              <a:spcAft>
                <a:spcPts val="0"/>
              </a:spcAft>
              <a:buClr>
                <a:schemeClr val="dk1"/>
              </a:buClr>
              <a:buSzPts val="1700"/>
              <a:buChar char="●"/>
              <a:defRPr sz="1700">
                <a:solidFill>
                  <a:schemeClr val="dk1"/>
                </a:solidFill>
              </a:defRPr>
            </a:lvl1pPr>
            <a:lvl2pPr indent="-317500" lvl="1" marL="914400" rtl="0" algn="l">
              <a:lnSpc>
                <a:spcPct val="100000"/>
              </a:lnSpc>
              <a:spcBef>
                <a:spcPts val="1600"/>
              </a:spcBef>
              <a:spcAft>
                <a:spcPts val="0"/>
              </a:spcAft>
              <a:buSzPts val="1400"/>
              <a:buChar char="○"/>
              <a:defRPr/>
            </a:lvl2pPr>
            <a:lvl3pPr indent="-304800" lvl="2" marL="1371600" rtl="0" algn="l">
              <a:lnSpc>
                <a:spcPct val="100000"/>
              </a:lnSpc>
              <a:spcBef>
                <a:spcPts val="1600"/>
              </a:spcBef>
              <a:spcAft>
                <a:spcPts val="0"/>
              </a:spcAft>
              <a:buSzPts val="1200"/>
              <a:buChar char="■"/>
              <a:defRPr/>
            </a:lvl3pPr>
            <a:lvl4pPr indent="-298450" lvl="3" marL="1828800" rtl="0" algn="l">
              <a:lnSpc>
                <a:spcPct val="100000"/>
              </a:lnSpc>
              <a:spcBef>
                <a:spcPts val="1600"/>
              </a:spcBef>
              <a:spcAft>
                <a:spcPts val="0"/>
              </a:spcAft>
              <a:buSzPts val="1100"/>
              <a:buChar char="●"/>
              <a:defRPr/>
            </a:lvl4pPr>
            <a:lvl5pPr indent="-323850" lvl="4" marL="2286000" rtl="0" algn="l">
              <a:lnSpc>
                <a:spcPct val="100000"/>
              </a:lnSpc>
              <a:spcBef>
                <a:spcPts val="1600"/>
              </a:spcBef>
              <a:spcAft>
                <a:spcPts val="0"/>
              </a:spcAft>
              <a:buSzPts val="1500"/>
              <a:buChar char="○"/>
              <a:defRPr/>
            </a:lvl5pPr>
            <a:lvl6pPr indent="-317500" lvl="5" marL="2743200" rtl="0" algn="l">
              <a:lnSpc>
                <a:spcPct val="100000"/>
              </a:lnSpc>
              <a:spcBef>
                <a:spcPts val="1600"/>
              </a:spcBef>
              <a:spcAft>
                <a:spcPts val="0"/>
              </a:spcAft>
              <a:buSzPts val="1400"/>
              <a:buChar char="■"/>
              <a:defRPr/>
            </a:lvl6pPr>
            <a:lvl7pPr indent="-304800" lvl="6" marL="3200400" rtl="0" algn="l">
              <a:lnSpc>
                <a:spcPct val="100000"/>
              </a:lnSpc>
              <a:spcBef>
                <a:spcPts val="1600"/>
              </a:spcBef>
              <a:spcAft>
                <a:spcPts val="0"/>
              </a:spcAft>
              <a:buSzPts val="1200"/>
              <a:buChar char="●"/>
              <a:defRPr/>
            </a:lvl7pPr>
            <a:lvl8pPr indent="-298450" lvl="7" marL="3657600" rtl="0" algn="l">
              <a:lnSpc>
                <a:spcPct val="100000"/>
              </a:lnSpc>
              <a:spcBef>
                <a:spcPts val="1600"/>
              </a:spcBef>
              <a:spcAft>
                <a:spcPts val="0"/>
              </a:spcAft>
              <a:buSzPts val="1100"/>
              <a:buChar char="○"/>
              <a:defRPr/>
            </a:lvl8pPr>
            <a:lvl9pPr indent="-285750" lvl="8" marL="4114800" rtl="0" algn="l">
              <a:lnSpc>
                <a:spcPct val="100000"/>
              </a:lnSpc>
              <a:spcBef>
                <a:spcPts val="1600"/>
              </a:spcBef>
              <a:spcAft>
                <a:spcPts val="1600"/>
              </a:spcAft>
              <a:buSzPts val="9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Title Only">
  <p:cSld name="Basic - Title Only">
    <p:spTree>
      <p:nvGrpSpPr>
        <p:cNvPr id="192" name="Shape 192"/>
        <p:cNvGrpSpPr/>
        <p:nvPr/>
      </p:nvGrpSpPr>
      <p:grpSpPr>
        <a:xfrm>
          <a:off x="0" y="0"/>
          <a:ext cx="0" cy="0"/>
          <a:chOff x="0" y="0"/>
          <a:chExt cx="0" cy="0"/>
        </a:xfrm>
      </p:grpSpPr>
      <p:sp>
        <p:nvSpPr>
          <p:cNvPr id="193" name="Google Shape;193;p32"/>
          <p:cNvSpPr txBox="1"/>
          <p:nvPr>
            <p:ph type="title"/>
          </p:nvPr>
        </p:nvSpPr>
        <p:spPr>
          <a:xfrm>
            <a:off x="428737" y="47629"/>
            <a:ext cx="8286600" cy="7425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Clr>
                <a:schemeClr val="dk1"/>
              </a:buClr>
              <a:buSzPts val="1100"/>
              <a:buFont typeface="Arial"/>
              <a:buNone/>
              <a:defRPr>
                <a:latin typeface="Arial"/>
                <a:ea typeface="Arial"/>
                <a:cs typeface="Arial"/>
                <a:sym typeface="Aria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4" name="Google Shape;194;p32"/>
          <p:cNvSpPr txBox="1"/>
          <p:nvPr>
            <p:ph idx="1" type="body"/>
          </p:nvPr>
        </p:nvSpPr>
        <p:spPr>
          <a:xfrm>
            <a:off x="428740" y="822884"/>
            <a:ext cx="8286900" cy="253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Clr>
                <a:schemeClr val="accent2"/>
              </a:buClr>
              <a:buSzPts val="1700"/>
              <a:buNone/>
              <a:defRPr b="0" i="0" sz="1600">
                <a:solidFill>
                  <a:schemeClr val="accent2"/>
                </a:solidFill>
                <a:latin typeface="Arial"/>
                <a:ea typeface="Arial"/>
                <a:cs typeface="Arial"/>
                <a:sym typeface="Arial"/>
              </a:defRPr>
            </a:lvl1pPr>
            <a:lvl2pPr indent="-317500" lvl="1" marL="914400" rtl="0" algn="l">
              <a:lnSpc>
                <a:spcPct val="90000"/>
              </a:lnSpc>
              <a:spcBef>
                <a:spcPts val="200"/>
              </a:spcBef>
              <a:spcAft>
                <a:spcPts val="0"/>
              </a:spcAft>
              <a:buClr>
                <a:schemeClr val="dk1"/>
              </a:buClr>
              <a:buSzPts val="1400"/>
              <a:buChar char="•"/>
              <a:defRPr/>
            </a:lvl2pPr>
            <a:lvl3pPr indent="-317500" lvl="2" marL="1371600" rtl="0" algn="l">
              <a:lnSpc>
                <a:spcPct val="9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228600" lvl="4" marL="2286000" rtl="0" algn="l">
              <a:lnSpc>
                <a:spcPct val="90000"/>
              </a:lnSpc>
              <a:spcBef>
                <a:spcPts val="500"/>
              </a:spcBef>
              <a:spcAft>
                <a:spcPts val="0"/>
              </a:spcAft>
              <a:buClr>
                <a:schemeClr val="dk1"/>
              </a:buClr>
              <a:buSzPts val="1100"/>
              <a:buNone/>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300"/>
              </a:spcBef>
              <a:spcAft>
                <a:spcPts val="0"/>
              </a:spcAft>
              <a:buClr>
                <a:schemeClr val="dk1"/>
              </a:buClr>
              <a:buSzPts val="1400"/>
              <a:buChar char="•"/>
              <a:defRPr/>
            </a:lvl7pPr>
            <a:lvl8pPr indent="-317500" lvl="7" marL="3657600" rtl="0" algn="l">
              <a:lnSpc>
                <a:spcPct val="90000"/>
              </a:lnSpc>
              <a:spcBef>
                <a:spcPts val="300"/>
              </a:spcBef>
              <a:spcAft>
                <a:spcPts val="0"/>
              </a:spcAft>
              <a:buClr>
                <a:schemeClr val="dk1"/>
              </a:buClr>
              <a:buSzPts val="1400"/>
              <a:buChar char="•"/>
              <a:defRPr/>
            </a:lvl8pPr>
            <a:lvl9pPr indent="-317500" lvl="8" marL="4114800" rtl="0" algn="l">
              <a:lnSpc>
                <a:spcPct val="90000"/>
              </a:lnSpc>
              <a:spcBef>
                <a:spcPts val="300"/>
              </a:spcBef>
              <a:spcAft>
                <a:spcPts val="0"/>
              </a:spcAft>
              <a:buClr>
                <a:schemeClr val="dk1"/>
              </a:buClr>
              <a:buSzPts val="1400"/>
              <a:buChar char="•"/>
              <a:defRPr/>
            </a:lvl9pPr>
          </a:lstStyle>
          <a:p/>
        </p:txBody>
      </p:sp>
      <p:sp>
        <p:nvSpPr>
          <p:cNvPr id="195" name="Google Shape;195;p32"/>
          <p:cNvSpPr txBox="1"/>
          <p:nvPr>
            <p:ph idx="11" type="ftr"/>
          </p:nvPr>
        </p:nvSpPr>
        <p:spPr>
          <a:xfrm>
            <a:off x="433502" y="4807847"/>
            <a:ext cx="66549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Clr>
                <a:srgbClr val="888888"/>
              </a:buClr>
              <a:buSzPts val="1100"/>
              <a:buFont typeface="Arial"/>
              <a:buNone/>
              <a:defRPr>
                <a:latin typeface="Arial"/>
                <a:ea typeface="Arial"/>
                <a:cs typeface="Arial"/>
                <a:sym typeface="Arial"/>
              </a:defRPr>
            </a:lvl1pPr>
            <a:lvl2pPr lvl="1" rtl="0" algn="l">
              <a:spcBef>
                <a:spcPts val="0"/>
              </a:spcBef>
              <a:spcAft>
                <a:spcPts val="0"/>
              </a:spcAft>
              <a:buClr>
                <a:schemeClr val="dk1"/>
              </a:buClr>
              <a:buSzPts val="1100"/>
              <a:buFont typeface="Calibri"/>
              <a:buNone/>
              <a:defRPr/>
            </a:lvl2pPr>
            <a:lvl3pPr lvl="2" rtl="0" algn="l">
              <a:spcBef>
                <a:spcPts val="0"/>
              </a:spcBef>
              <a:spcAft>
                <a:spcPts val="0"/>
              </a:spcAft>
              <a:buClr>
                <a:schemeClr val="dk1"/>
              </a:buClr>
              <a:buSzPts val="1100"/>
              <a:buFont typeface="Calibri"/>
              <a:buNone/>
              <a:defRPr/>
            </a:lvl3pPr>
            <a:lvl4pPr lvl="3" rtl="0" algn="l">
              <a:spcBef>
                <a:spcPts val="0"/>
              </a:spcBef>
              <a:spcAft>
                <a:spcPts val="0"/>
              </a:spcAft>
              <a:buClr>
                <a:schemeClr val="dk1"/>
              </a:buClr>
              <a:buSzPts val="1100"/>
              <a:buFont typeface="Calibri"/>
              <a:buNone/>
              <a:defRPr/>
            </a:lvl4pPr>
            <a:lvl5pPr lvl="4" rtl="0" algn="l">
              <a:spcBef>
                <a:spcPts val="0"/>
              </a:spcBef>
              <a:spcAft>
                <a:spcPts val="0"/>
              </a:spcAft>
              <a:buClr>
                <a:schemeClr val="dk1"/>
              </a:buClr>
              <a:buSzPts val="1100"/>
              <a:buFont typeface="Calibri"/>
              <a:buNone/>
              <a:defRPr/>
            </a:lvl5pPr>
            <a:lvl6pPr lvl="5" rtl="0" algn="l">
              <a:spcBef>
                <a:spcPts val="0"/>
              </a:spcBef>
              <a:spcAft>
                <a:spcPts val="0"/>
              </a:spcAft>
              <a:buClr>
                <a:schemeClr val="dk1"/>
              </a:buClr>
              <a:buSzPts val="1100"/>
              <a:buFont typeface="Calibri"/>
              <a:buNone/>
              <a:defRPr/>
            </a:lvl6pPr>
            <a:lvl7pPr lvl="6" rtl="0" algn="l">
              <a:spcBef>
                <a:spcPts val="0"/>
              </a:spcBef>
              <a:spcAft>
                <a:spcPts val="0"/>
              </a:spcAft>
              <a:buClr>
                <a:schemeClr val="dk1"/>
              </a:buClr>
              <a:buSzPts val="1100"/>
              <a:buFont typeface="Calibri"/>
              <a:buNone/>
              <a:defRPr/>
            </a:lvl7pPr>
            <a:lvl8pPr lvl="7" rtl="0" algn="l">
              <a:spcBef>
                <a:spcPts val="0"/>
              </a:spcBef>
              <a:spcAft>
                <a:spcPts val="0"/>
              </a:spcAft>
              <a:buClr>
                <a:schemeClr val="dk1"/>
              </a:buClr>
              <a:buSzPts val="1100"/>
              <a:buFont typeface="Calibri"/>
              <a:buNone/>
              <a:defRPr/>
            </a:lvl8pPr>
            <a:lvl9pPr lvl="8" rtl="0" algn="l">
              <a:spcBef>
                <a:spcPts val="0"/>
              </a:spcBef>
              <a:spcAft>
                <a:spcPts val="0"/>
              </a:spcAft>
              <a:buClr>
                <a:schemeClr val="dk1"/>
              </a:buClr>
              <a:buSzPts val="1100"/>
              <a:buFont typeface="Calibri"/>
              <a:buNone/>
              <a:defRPr/>
            </a:lvl9pPr>
          </a:lstStyle>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5"/>
          <p:cNvSpPr txBox="1"/>
          <p:nvPr>
            <p:ph idx="1" type="body"/>
          </p:nvPr>
        </p:nvSpPr>
        <p:spPr>
          <a:xfrm>
            <a:off x="425620" y="822956"/>
            <a:ext cx="6787200" cy="328500"/>
          </a:xfrm>
          <a:prstGeom prst="rect">
            <a:avLst/>
          </a:prstGeom>
        </p:spPr>
        <p:txBody>
          <a:bodyPr anchorCtr="0" anchor="t" bIns="0" lIns="0" spcFirstLastPara="1" rIns="0" wrap="square" tIns="0">
            <a:noAutofit/>
          </a:bodyPr>
          <a:lstStyle>
            <a:lvl1pPr indent="-336550" lvl="0" marL="457200" rtl="0">
              <a:spcBef>
                <a:spcPts val="0"/>
              </a:spcBef>
              <a:spcAft>
                <a:spcPts val="0"/>
              </a:spcAft>
              <a:buClr>
                <a:schemeClr val="dk1"/>
              </a:buClr>
              <a:buSzPts val="1700"/>
              <a:buChar char="●"/>
              <a:defRPr sz="1700">
                <a:solidFill>
                  <a:schemeClr val="dk1"/>
                </a:solidFill>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a:lvl3pPr>
            <a:lvl4pPr indent="-298450" lvl="3" marL="1828800" rtl="0">
              <a:spcBef>
                <a:spcPts val="1600"/>
              </a:spcBef>
              <a:spcAft>
                <a:spcPts val="0"/>
              </a:spcAft>
              <a:buSzPts val="1100"/>
              <a:buChar char="●"/>
              <a:defRPr/>
            </a:lvl4pPr>
            <a:lvl5pPr indent="-323850" lvl="4" marL="2286000" rtl="0">
              <a:spcBef>
                <a:spcPts val="1600"/>
              </a:spcBef>
              <a:spcAft>
                <a:spcPts val="0"/>
              </a:spcAft>
              <a:buSzPts val="1500"/>
              <a:buChar char="○"/>
              <a:defRPr/>
            </a:lvl5pPr>
            <a:lvl6pPr indent="-317500" lvl="5" marL="2743200" rtl="0">
              <a:spcBef>
                <a:spcPts val="1600"/>
              </a:spcBef>
              <a:spcAft>
                <a:spcPts val="0"/>
              </a:spcAft>
              <a:buSzPts val="1400"/>
              <a:buChar char="■"/>
              <a:defRPr/>
            </a:lvl6pPr>
            <a:lvl7pPr indent="-304800" lvl="6" marL="3200400" rtl="0">
              <a:spcBef>
                <a:spcPts val="1600"/>
              </a:spcBef>
              <a:spcAft>
                <a:spcPts val="0"/>
              </a:spcAft>
              <a:buSzPts val="1200"/>
              <a:buChar char="●"/>
              <a:defRPr/>
            </a:lvl7pPr>
            <a:lvl8pPr indent="-298450" lvl="7" marL="3657600" rtl="0">
              <a:spcBef>
                <a:spcPts val="1600"/>
              </a:spcBef>
              <a:spcAft>
                <a:spcPts val="0"/>
              </a:spcAft>
              <a:buSzPts val="1100"/>
              <a:buChar char="○"/>
              <a:defRPr/>
            </a:lvl8pPr>
            <a:lvl9pPr indent="-285750" lvl="8" marL="4114800" rtl="0">
              <a:spcBef>
                <a:spcPts val="1600"/>
              </a:spcBef>
              <a:spcAft>
                <a:spcPts val="1600"/>
              </a:spcAft>
              <a:buSzPts val="900"/>
              <a:buChar char="■"/>
              <a:defRPr/>
            </a:lvl9pPr>
          </a:lstStyle>
          <a:p/>
        </p:txBody>
      </p:sp>
      <p:sp>
        <p:nvSpPr>
          <p:cNvPr id="36" name="Google Shape;36;p5"/>
          <p:cNvSpPr txBox="1"/>
          <p:nvPr>
            <p:ph type="title"/>
          </p:nvPr>
        </p:nvSpPr>
        <p:spPr>
          <a:xfrm>
            <a:off x="432489" y="48000"/>
            <a:ext cx="6653700" cy="740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SzPts val="2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 name="Google Shape;37;p5"/>
          <p:cNvSpPr txBox="1"/>
          <p:nvPr>
            <p:ph idx="2" type="body"/>
          </p:nvPr>
        </p:nvSpPr>
        <p:spPr>
          <a:xfrm>
            <a:off x="429054" y="1312781"/>
            <a:ext cx="8292900" cy="3347700"/>
          </a:xfrm>
          <a:prstGeom prst="rect">
            <a:avLst/>
          </a:prstGeom>
        </p:spPr>
        <p:txBody>
          <a:bodyPr anchorCtr="0" anchor="t" bIns="0" lIns="0" spcFirstLastPara="1" rIns="0" wrap="square" tIns="0">
            <a:noAutofit/>
          </a:bodyPr>
          <a:lstStyle>
            <a:lvl1pPr indent="-323850" lvl="0" marL="457200" rtl="0">
              <a:spcBef>
                <a:spcPts val="0"/>
              </a:spcBef>
              <a:spcAft>
                <a:spcPts val="0"/>
              </a:spcAft>
              <a:buSzPts val="1500"/>
              <a:buChar char="●"/>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a:lvl3pPr>
            <a:lvl4pPr indent="-298450" lvl="3" marL="1828800" rtl="0">
              <a:spcBef>
                <a:spcPts val="1600"/>
              </a:spcBef>
              <a:spcAft>
                <a:spcPts val="0"/>
              </a:spcAft>
              <a:buSzPts val="1100"/>
              <a:buChar char="●"/>
              <a:defRPr/>
            </a:lvl4pPr>
            <a:lvl5pPr indent="-323850" lvl="4" marL="2286000" rtl="0">
              <a:spcBef>
                <a:spcPts val="1600"/>
              </a:spcBef>
              <a:spcAft>
                <a:spcPts val="0"/>
              </a:spcAft>
              <a:buSzPts val="1500"/>
              <a:buChar char="○"/>
              <a:defRPr/>
            </a:lvl5pPr>
            <a:lvl6pPr indent="-317500" lvl="5" marL="2743200" rtl="0">
              <a:spcBef>
                <a:spcPts val="1600"/>
              </a:spcBef>
              <a:spcAft>
                <a:spcPts val="0"/>
              </a:spcAft>
              <a:buSzPts val="1400"/>
              <a:buChar char="■"/>
              <a:defRPr/>
            </a:lvl6pPr>
            <a:lvl7pPr indent="-304800" lvl="6" marL="3200400" rtl="0">
              <a:spcBef>
                <a:spcPts val="1600"/>
              </a:spcBef>
              <a:spcAft>
                <a:spcPts val="0"/>
              </a:spcAft>
              <a:buSzPts val="1200"/>
              <a:buChar char="●"/>
              <a:defRPr/>
            </a:lvl7pPr>
            <a:lvl8pPr indent="-298450" lvl="7" marL="3657600" rtl="0">
              <a:spcBef>
                <a:spcPts val="1600"/>
              </a:spcBef>
              <a:spcAft>
                <a:spcPts val="0"/>
              </a:spcAft>
              <a:buSzPts val="1100"/>
              <a:buChar char="○"/>
              <a:defRPr/>
            </a:lvl8pPr>
            <a:lvl9pPr indent="-285750" lvl="8" marL="4114800" rtl="0">
              <a:spcBef>
                <a:spcPts val="1600"/>
              </a:spcBef>
              <a:spcAft>
                <a:spcPts val="1600"/>
              </a:spcAft>
              <a:buSzPts val="900"/>
              <a:buChar char="■"/>
              <a:defRPr/>
            </a:lvl9pPr>
          </a:lstStyle>
          <a:p/>
        </p:txBody>
      </p:sp>
      <p:sp>
        <p:nvSpPr>
          <p:cNvPr id="38" name="Google Shape;38;p5"/>
          <p:cNvSpPr txBox="1"/>
          <p:nvPr>
            <p:ph idx="12" type="sldNum"/>
          </p:nvPr>
        </p:nvSpPr>
        <p:spPr>
          <a:xfrm>
            <a:off x="8038800" y="4852894"/>
            <a:ext cx="686400" cy="290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AND_BODY_1">
    <p:spTree>
      <p:nvGrpSpPr>
        <p:cNvPr id="39" name="Shape 39"/>
        <p:cNvGrpSpPr/>
        <p:nvPr/>
      </p:nvGrpSpPr>
      <p:grpSpPr>
        <a:xfrm>
          <a:off x="0" y="0"/>
          <a:ext cx="0" cy="0"/>
          <a:chOff x="0" y="0"/>
          <a:chExt cx="0" cy="0"/>
        </a:xfrm>
      </p:grpSpPr>
      <p:sp>
        <p:nvSpPr>
          <p:cNvPr id="40" name="Google Shape;40;p6"/>
          <p:cNvSpPr txBox="1"/>
          <p:nvPr>
            <p:ph type="title"/>
          </p:nvPr>
        </p:nvSpPr>
        <p:spPr>
          <a:xfrm>
            <a:off x="432489" y="48000"/>
            <a:ext cx="6653700" cy="740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SzPts val="2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6"/>
          <p:cNvSpPr txBox="1"/>
          <p:nvPr>
            <p:ph idx="12" type="sldNum"/>
          </p:nvPr>
        </p:nvSpPr>
        <p:spPr>
          <a:xfrm>
            <a:off x="8038800" y="4852894"/>
            <a:ext cx="686400" cy="290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p6"/>
          <p:cNvSpPr txBox="1"/>
          <p:nvPr>
            <p:ph idx="1" type="body"/>
          </p:nvPr>
        </p:nvSpPr>
        <p:spPr>
          <a:xfrm>
            <a:off x="425620" y="822956"/>
            <a:ext cx="6787200" cy="328500"/>
          </a:xfrm>
          <a:prstGeom prst="rect">
            <a:avLst/>
          </a:prstGeom>
        </p:spPr>
        <p:txBody>
          <a:bodyPr anchorCtr="0" anchor="t" bIns="0" lIns="0" spcFirstLastPara="1" rIns="0" wrap="square" tIns="0">
            <a:noAutofit/>
          </a:bodyPr>
          <a:lstStyle>
            <a:lvl1pPr indent="-336550" lvl="0" marL="457200" rtl="0">
              <a:spcBef>
                <a:spcPts val="0"/>
              </a:spcBef>
              <a:spcAft>
                <a:spcPts val="0"/>
              </a:spcAft>
              <a:buClr>
                <a:schemeClr val="dk1"/>
              </a:buClr>
              <a:buSzPts val="1700"/>
              <a:buChar char="●"/>
              <a:defRPr sz="1700">
                <a:solidFill>
                  <a:schemeClr val="dk1"/>
                </a:solidFill>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a:lvl3pPr>
            <a:lvl4pPr indent="-298450" lvl="3" marL="1828800" rtl="0">
              <a:spcBef>
                <a:spcPts val="1600"/>
              </a:spcBef>
              <a:spcAft>
                <a:spcPts val="0"/>
              </a:spcAft>
              <a:buSzPts val="1100"/>
              <a:buChar char="●"/>
              <a:defRPr/>
            </a:lvl4pPr>
            <a:lvl5pPr indent="-323850" lvl="4" marL="2286000" rtl="0">
              <a:spcBef>
                <a:spcPts val="1600"/>
              </a:spcBef>
              <a:spcAft>
                <a:spcPts val="0"/>
              </a:spcAft>
              <a:buSzPts val="1500"/>
              <a:buChar char="○"/>
              <a:defRPr/>
            </a:lvl5pPr>
            <a:lvl6pPr indent="-317500" lvl="5" marL="2743200" rtl="0">
              <a:spcBef>
                <a:spcPts val="1600"/>
              </a:spcBef>
              <a:spcAft>
                <a:spcPts val="0"/>
              </a:spcAft>
              <a:buSzPts val="1400"/>
              <a:buChar char="■"/>
              <a:defRPr/>
            </a:lvl6pPr>
            <a:lvl7pPr indent="-304800" lvl="6" marL="3200400" rtl="0">
              <a:spcBef>
                <a:spcPts val="1600"/>
              </a:spcBef>
              <a:spcAft>
                <a:spcPts val="0"/>
              </a:spcAft>
              <a:buSzPts val="1200"/>
              <a:buChar char="●"/>
              <a:defRPr/>
            </a:lvl7pPr>
            <a:lvl8pPr indent="-298450" lvl="7" marL="3657600" rtl="0">
              <a:spcBef>
                <a:spcPts val="1600"/>
              </a:spcBef>
              <a:spcAft>
                <a:spcPts val="0"/>
              </a:spcAft>
              <a:buSzPts val="1100"/>
              <a:buChar char="○"/>
              <a:defRPr/>
            </a:lvl8pPr>
            <a:lvl9pPr indent="-285750" lvl="8" marL="4114800" rtl="0">
              <a:spcBef>
                <a:spcPts val="1600"/>
              </a:spcBef>
              <a:spcAft>
                <a:spcPts val="1600"/>
              </a:spcAft>
              <a:buSzPts val="9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AND_BODY_1_1">
    <p:spTree>
      <p:nvGrpSpPr>
        <p:cNvPr id="43" name="Shape 43"/>
        <p:cNvGrpSpPr/>
        <p:nvPr/>
      </p:nvGrpSpPr>
      <p:grpSpPr>
        <a:xfrm>
          <a:off x="0" y="0"/>
          <a:ext cx="0" cy="0"/>
          <a:chOff x="0" y="0"/>
          <a:chExt cx="0" cy="0"/>
        </a:xfrm>
      </p:grpSpPr>
      <p:sp>
        <p:nvSpPr>
          <p:cNvPr id="44" name="Google Shape;44;p7"/>
          <p:cNvSpPr txBox="1"/>
          <p:nvPr>
            <p:ph idx="1" type="body"/>
          </p:nvPr>
        </p:nvSpPr>
        <p:spPr>
          <a:xfrm>
            <a:off x="425620" y="822956"/>
            <a:ext cx="6787200" cy="328500"/>
          </a:xfrm>
          <a:prstGeom prst="rect">
            <a:avLst/>
          </a:prstGeom>
        </p:spPr>
        <p:txBody>
          <a:bodyPr anchorCtr="0" anchor="t" bIns="0" lIns="0" spcFirstLastPara="1" rIns="0" wrap="square" tIns="0">
            <a:noAutofit/>
          </a:bodyPr>
          <a:lstStyle>
            <a:lvl1pPr indent="-336550" lvl="0" marL="457200" rtl="0">
              <a:spcBef>
                <a:spcPts val="0"/>
              </a:spcBef>
              <a:spcAft>
                <a:spcPts val="0"/>
              </a:spcAft>
              <a:buClr>
                <a:schemeClr val="dk1"/>
              </a:buClr>
              <a:buSzPts val="1700"/>
              <a:buChar char="●"/>
              <a:defRPr sz="1700">
                <a:solidFill>
                  <a:schemeClr val="dk1"/>
                </a:solidFill>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a:lvl3pPr>
            <a:lvl4pPr indent="-298450" lvl="3" marL="1828800" rtl="0">
              <a:spcBef>
                <a:spcPts val="1600"/>
              </a:spcBef>
              <a:spcAft>
                <a:spcPts val="0"/>
              </a:spcAft>
              <a:buSzPts val="1100"/>
              <a:buChar char="●"/>
              <a:defRPr/>
            </a:lvl4pPr>
            <a:lvl5pPr indent="-323850" lvl="4" marL="2286000" rtl="0">
              <a:spcBef>
                <a:spcPts val="1600"/>
              </a:spcBef>
              <a:spcAft>
                <a:spcPts val="0"/>
              </a:spcAft>
              <a:buSzPts val="1500"/>
              <a:buChar char="○"/>
              <a:defRPr/>
            </a:lvl5pPr>
            <a:lvl6pPr indent="-317500" lvl="5" marL="2743200" rtl="0">
              <a:spcBef>
                <a:spcPts val="1600"/>
              </a:spcBef>
              <a:spcAft>
                <a:spcPts val="0"/>
              </a:spcAft>
              <a:buSzPts val="1400"/>
              <a:buChar char="■"/>
              <a:defRPr/>
            </a:lvl6pPr>
            <a:lvl7pPr indent="-304800" lvl="6" marL="3200400" rtl="0">
              <a:spcBef>
                <a:spcPts val="1600"/>
              </a:spcBef>
              <a:spcAft>
                <a:spcPts val="0"/>
              </a:spcAft>
              <a:buSzPts val="1200"/>
              <a:buChar char="●"/>
              <a:defRPr/>
            </a:lvl7pPr>
            <a:lvl8pPr indent="-298450" lvl="7" marL="3657600" rtl="0">
              <a:spcBef>
                <a:spcPts val="1600"/>
              </a:spcBef>
              <a:spcAft>
                <a:spcPts val="0"/>
              </a:spcAft>
              <a:buSzPts val="1100"/>
              <a:buChar char="○"/>
              <a:defRPr/>
            </a:lvl8pPr>
            <a:lvl9pPr indent="-285750" lvl="8" marL="4114800" rtl="0">
              <a:spcBef>
                <a:spcPts val="1600"/>
              </a:spcBef>
              <a:spcAft>
                <a:spcPts val="1600"/>
              </a:spcAft>
              <a:buSzPts val="900"/>
              <a:buChar char="■"/>
              <a:defRPr/>
            </a:lvl9pPr>
          </a:lstStyle>
          <a:p/>
        </p:txBody>
      </p:sp>
      <p:sp>
        <p:nvSpPr>
          <p:cNvPr id="45" name="Google Shape;45;p7"/>
          <p:cNvSpPr txBox="1"/>
          <p:nvPr>
            <p:ph idx="2" type="body"/>
          </p:nvPr>
        </p:nvSpPr>
        <p:spPr>
          <a:xfrm>
            <a:off x="359272" y="2945475"/>
            <a:ext cx="1482300" cy="411000"/>
          </a:xfrm>
          <a:prstGeom prst="rect">
            <a:avLst/>
          </a:prstGeom>
        </p:spPr>
        <p:txBody>
          <a:bodyPr anchorCtr="0" anchor="b" bIns="0" lIns="0" spcFirstLastPara="1" rIns="0" wrap="square" tIns="0">
            <a:noAutofit/>
          </a:bodyPr>
          <a:lstStyle>
            <a:lvl1pPr indent="-298450" lvl="0" marL="457200" rtl="0" algn="ctr">
              <a:spcBef>
                <a:spcPts val="0"/>
              </a:spcBef>
              <a:spcAft>
                <a:spcPts val="0"/>
              </a:spcAft>
              <a:buSzPts val="1100"/>
              <a:buChar char="●"/>
              <a:defRPr b="1" sz="1100"/>
            </a:lvl1pPr>
            <a:lvl2pPr indent="-298450" lvl="1" marL="914400" rtl="0" algn="ctr">
              <a:spcBef>
                <a:spcPts val="1600"/>
              </a:spcBef>
              <a:spcAft>
                <a:spcPts val="0"/>
              </a:spcAft>
              <a:buSzPts val="1100"/>
              <a:buChar char="○"/>
              <a:defRPr b="1" sz="1100"/>
            </a:lvl2pPr>
            <a:lvl3pPr indent="-298450" lvl="2" marL="1371600" rtl="0" algn="ctr">
              <a:spcBef>
                <a:spcPts val="1600"/>
              </a:spcBef>
              <a:spcAft>
                <a:spcPts val="0"/>
              </a:spcAft>
              <a:buSzPts val="1100"/>
              <a:buChar char="■"/>
              <a:defRPr b="1" sz="1100"/>
            </a:lvl3pPr>
            <a:lvl4pPr indent="-298450" lvl="3" marL="1828800" rtl="0" algn="ctr">
              <a:spcBef>
                <a:spcPts val="1600"/>
              </a:spcBef>
              <a:spcAft>
                <a:spcPts val="0"/>
              </a:spcAft>
              <a:buSzPts val="1100"/>
              <a:buChar char="●"/>
              <a:defRPr b="1"/>
            </a:lvl4pPr>
            <a:lvl5pPr indent="-298450" lvl="4" marL="2286000" rtl="0" algn="ctr">
              <a:spcBef>
                <a:spcPts val="1600"/>
              </a:spcBef>
              <a:spcAft>
                <a:spcPts val="0"/>
              </a:spcAft>
              <a:buSzPts val="1100"/>
              <a:buChar char="○"/>
              <a:defRPr b="1" sz="1100"/>
            </a:lvl5pPr>
            <a:lvl6pPr indent="-298450" lvl="5" marL="2743200" rtl="0" algn="ctr">
              <a:spcBef>
                <a:spcPts val="1600"/>
              </a:spcBef>
              <a:spcAft>
                <a:spcPts val="0"/>
              </a:spcAft>
              <a:buSzPts val="1100"/>
              <a:buChar char="■"/>
              <a:defRPr b="1" sz="1100"/>
            </a:lvl6pPr>
            <a:lvl7pPr indent="-298450" lvl="6" marL="3200400" rtl="0" algn="ctr">
              <a:spcBef>
                <a:spcPts val="1600"/>
              </a:spcBef>
              <a:spcAft>
                <a:spcPts val="0"/>
              </a:spcAft>
              <a:buSzPts val="1100"/>
              <a:buChar char="●"/>
              <a:defRPr b="1" sz="1100"/>
            </a:lvl7pPr>
            <a:lvl8pPr indent="-298450" lvl="7" marL="3657600" rtl="0" algn="ctr">
              <a:spcBef>
                <a:spcPts val="1600"/>
              </a:spcBef>
              <a:spcAft>
                <a:spcPts val="0"/>
              </a:spcAft>
              <a:buSzPts val="1100"/>
              <a:buChar char="○"/>
              <a:defRPr b="1"/>
            </a:lvl8pPr>
            <a:lvl9pPr indent="-298450" lvl="8" marL="4114800" rtl="0" algn="ctr">
              <a:spcBef>
                <a:spcPts val="1600"/>
              </a:spcBef>
              <a:spcAft>
                <a:spcPts val="1600"/>
              </a:spcAft>
              <a:buSzPts val="1100"/>
              <a:buChar char="■"/>
              <a:defRPr b="1" sz="1100"/>
            </a:lvl9pPr>
          </a:lstStyle>
          <a:p/>
        </p:txBody>
      </p:sp>
      <p:sp>
        <p:nvSpPr>
          <p:cNvPr id="46" name="Google Shape;46;p7"/>
          <p:cNvSpPr txBox="1"/>
          <p:nvPr>
            <p:ph idx="3" type="body"/>
          </p:nvPr>
        </p:nvSpPr>
        <p:spPr>
          <a:xfrm>
            <a:off x="2082528" y="2945475"/>
            <a:ext cx="1482300" cy="411000"/>
          </a:xfrm>
          <a:prstGeom prst="rect">
            <a:avLst/>
          </a:prstGeom>
        </p:spPr>
        <p:txBody>
          <a:bodyPr anchorCtr="0" anchor="b" bIns="0" lIns="0" spcFirstLastPara="1" rIns="0" wrap="square" tIns="0">
            <a:noAutofit/>
          </a:bodyPr>
          <a:lstStyle>
            <a:lvl1pPr indent="-298450" lvl="0" marL="457200" rtl="0" algn="ctr">
              <a:spcBef>
                <a:spcPts val="0"/>
              </a:spcBef>
              <a:spcAft>
                <a:spcPts val="0"/>
              </a:spcAft>
              <a:buSzPts val="1100"/>
              <a:buChar char="●"/>
              <a:defRPr b="1" sz="1100"/>
            </a:lvl1pPr>
            <a:lvl2pPr indent="-298450" lvl="1" marL="914400" rtl="0" algn="ctr">
              <a:spcBef>
                <a:spcPts val="1600"/>
              </a:spcBef>
              <a:spcAft>
                <a:spcPts val="0"/>
              </a:spcAft>
              <a:buSzPts val="1100"/>
              <a:buChar char="○"/>
              <a:defRPr b="1" sz="1100"/>
            </a:lvl2pPr>
            <a:lvl3pPr indent="-298450" lvl="2" marL="1371600" rtl="0" algn="ctr">
              <a:spcBef>
                <a:spcPts val="1600"/>
              </a:spcBef>
              <a:spcAft>
                <a:spcPts val="0"/>
              </a:spcAft>
              <a:buSzPts val="1100"/>
              <a:buChar char="■"/>
              <a:defRPr b="1" sz="1100"/>
            </a:lvl3pPr>
            <a:lvl4pPr indent="-298450" lvl="3" marL="1828800" rtl="0" algn="ctr">
              <a:spcBef>
                <a:spcPts val="1600"/>
              </a:spcBef>
              <a:spcAft>
                <a:spcPts val="0"/>
              </a:spcAft>
              <a:buSzPts val="1100"/>
              <a:buChar char="●"/>
              <a:defRPr b="1"/>
            </a:lvl4pPr>
            <a:lvl5pPr indent="-298450" lvl="4" marL="2286000" rtl="0" algn="ctr">
              <a:spcBef>
                <a:spcPts val="1600"/>
              </a:spcBef>
              <a:spcAft>
                <a:spcPts val="0"/>
              </a:spcAft>
              <a:buSzPts val="1100"/>
              <a:buChar char="○"/>
              <a:defRPr b="1" sz="1100"/>
            </a:lvl5pPr>
            <a:lvl6pPr indent="-298450" lvl="5" marL="2743200" rtl="0" algn="ctr">
              <a:spcBef>
                <a:spcPts val="1600"/>
              </a:spcBef>
              <a:spcAft>
                <a:spcPts val="0"/>
              </a:spcAft>
              <a:buSzPts val="1100"/>
              <a:buChar char="■"/>
              <a:defRPr b="1" sz="1100"/>
            </a:lvl6pPr>
            <a:lvl7pPr indent="-298450" lvl="6" marL="3200400" rtl="0" algn="ctr">
              <a:spcBef>
                <a:spcPts val="1600"/>
              </a:spcBef>
              <a:spcAft>
                <a:spcPts val="0"/>
              </a:spcAft>
              <a:buSzPts val="1100"/>
              <a:buChar char="●"/>
              <a:defRPr b="1" sz="1100"/>
            </a:lvl7pPr>
            <a:lvl8pPr indent="-298450" lvl="7" marL="3657600" rtl="0" algn="ctr">
              <a:spcBef>
                <a:spcPts val="1600"/>
              </a:spcBef>
              <a:spcAft>
                <a:spcPts val="0"/>
              </a:spcAft>
              <a:buSzPts val="1100"/>
              <a:buChar char="○"/>
              <a:defRPr b="1"/>
            </a:lvl8pPr>
            <a:lvl9pPr indent="-298450" lvl="8" marL="4114800" rtl="0" algn="ctr">
              <a:spcBef>
                <a:spcPts val="1600"/>
              </a:spcBef>
              <a:spcAft>
                <a:spcPts val="1600"/>
              </a:spcAft>
              <a:buSzPts val="1100"/>
              <a:buChar char="■"/>
              <a:defRPr b="1" sz="1100"/>
            </a:lvl9pPr>
          </a:lstStyle>
          <a:p/>
        </p:txBody>
      </p:sp>
      <p:sp>
        <p:nvSpPr>
          <p:cNvPr id="47" name="Google Shape;47;p7"/>
          <p:cNvSpPr txBox="1"/>
          <p:nvPr>
            <p:ph idx="4" type="body"/>
          </p:nvPr>
        </p:nvSpPr>
        <p:spPr>
          <a:xfrm>
            <a:off x="3839942" y="2945475"/>
            <a:ext cx="1482300" cy="411000"/>
          </a:xfrm>
          <a:prstGeom prst="rect">
            <a:avLst/>
          </a:prstGeom>
        </p:spPr>
        <p:txBody>
          <a:bodyPr anchorCtr="0" anchor="b" bIns="0" lIns="0" spcFirstLastPara="1" rIns="0" wrap="square" tIns="0">
            <a:noAutofit/>
          </a:bodyPr>
          <a:lstStyle>
            <a:lvl1pPr indent="-298450" lvl="0" marL="457200" rtl="0" algn="ctr">
              <a:spcBef>
                <a:spcPts val="0"/>
              </a:spcBef>
              <a:spcAft>
                <a:spcPts val="0"/>
              </a:spcAft>
              <a:buSzPts val="1100"/>
              <a:buChar char="●"/>
              <a:defRPr b="1" sz="1100"/>
            </a:lvl1pPr>
            <a:lvl2pPr indent="-298450" lvl="1" marL="914400" rtl="0" algn="ctr">
              <a:spcBef>
                <a:spcPts val="1600"/>
              </a:spcBef>
              <a:spcAft>
                <a:spcPts val="0"/>
              </a:spcAft>
              <a:buSzPts val="1100"/>
              <a:buChar char="○"/>
              <a:defRPr b="1" sz="1100"/>
            </a:lvl2pPr>
            <a:lvl3pPr indent="-298450" lvl="2" marL="1371600" rtl="0" algn="ctr">
              <a:spcBef>
                <a:spcPts val="1600"/>
              </a:spcBef>
              <a:spcAft>
                <a:spcPts val="0"/>
              </a:spcAft>
              <a:buSzPts val="1100"/>
              <a:buChar char="■"/>
              <a:defRPr b="1" sz="1100"/>
            </a:lvl3pPr>
            <a:lvl4pPr indent="-298450" lvl="3" marL="1828800" rtl="0" algn="ctr">
              <a:spcBef>
                <a:spcPts val="1600"/>
              </a:spcBef>
              <a:spcAft>
                <a:spcPts val="0"/>
              </a:spcAft>
              <a:buSzPts val="1100"/>
              <a:buChar char="●"/>
              <a:defRPr b="1"/>
            </a:lvl4pPr>
            <a:lvl5pPr indent="-298450" lvl="4" marL="2286000" rtl="0" algn="ctr">
              <a:spcBef>
                <a:spcPts val="1600"/>
              </a:spcBef>
              <a:spcAft>
                <a:spcPts val="0"/>
              </a:spcAft>
              <a:buSzPts val="1100"/>
              <a:buChar char="○"/>
              <a:defRPr b="1" sz="1100"/>
            </a:lvl5pPr>
            <a:lvl6pPr indent="-298450" lvl="5" marL="2743200" rtl="0" algn="ctr">
              <a:spcBef>
                <a:spcPts val="1600"/>
              </a:spcBef>
              <a:spcAft>
                <a:spcPts val="0"/>
              </a:spcAft>
              <a:buSzPts val="1100"/>
              <a:buChar char="■"/>
              <a:defRPr b="1" sz="1100"/>
            </a:lvl6pPr>
            <a:lvl7pPr indent="-298450" lvl="6" marL="3200400" rtl="0" algn="ctr">
              <a:spcBef>
                <a:spcPts val="1600"/>
              </a:spcBef>
              <a:spcAft>
                <a:spcPts val="0"/>
              </a:spcAft>
              <a:buSzPts val="1100"/>
              <a:buChar char="●"/>
              <a:defRPr b="1" sz="1100"/>
            </a:lvl7pPr>
            <a:lvl8pPr indent="-298450" lvl="7" marL="3657600" rtl="0" algn="ctr">
              <a:spcBef>
                <a:spcPts val="1600"/>
              </a:spcBef>
              <a:spcAft>
                <a:spcPts val="0"/>
              </a:spcAft>
              <a:buSzPts val="1100"/>
              <a:buChar char="○"/>
              <a:defRPr b="1"/>
            </a:lvl8pPr>
            <a:lvl9pPr indent="-298450" lvl="8" marL="4114800" rtl="0" algn="ctr">
              <a:spcBef>
                <a:spcPts val="1600"/>
              </a:spcBef>
              <a:spcAft>
                <a:spcPts val="1600"/>
              </a:spcAft>
              <a:buSzPts val="1100"/>
              <a:buChar char="■"/>
              <a:defRPr b="1" sz="1100"/>
            </a:lvl9pPr>
          </a:lstStyle>
          <a:p/>
        </p:txBody>
      </p:sp>
      <p:sp>
        <p:nvSpPr>
          <p:cNvPr id="48" name="Google Shape;48;p7"/>
          <p:cNvSpPr txBox="1"/>
          <p:nvPr>
            <p:ph idx="5" type="body"/>
          </p:nvPr>
        </p:nvSpPr>
        <p:spPr>
          <a:xfrm>
            <a:off x="5571419" y="2945475"/>
            <a:ext cx="1482300" cy="411000"/>
          </a:xfrm>
          <a:prstGeom prst="rect">
            <a:avLst/>
          </a:prstGeom>
        </p:spPr>
        <p:txBody>
          <a:bodyPr anchorCtr="0" anchor="b" bIns="0" lIns="0" spcFirstLastPara="1" rIns="0" wrap="square" tIns="0">
            <a:noAutofit/>
          </a:bodyPr>
          <a:lstStyle>
            <a:lvl1pPr indent="-298450" lvl="0" marL="457200" rtl="0" algn="ctr">
              <a:spcBef>
                <a:spcPts val="0"/>
              </a:spcBef>
              <a:spcAft>
                <a:spcPts val="0"/>
              </a:spcAft>
              <a:buSzPts val="1100"/>
              <a:buChar char="●"/>
              <a:defRPr b="1" sz="1100"/>
            </a:lvl1pPr>
            <a:lvl2pPr indent="-298450" lvl="1" marL="914400" rtl="0" algn="ctr">
              <a:spcBef>
                <a:spcPts val="1600"/>
              </a:spcBef>
              <a:spcAft>
                <a:spcPts val="0"/>
              </a:spcAft>
              <a:buSzPts val="1100"/>
              <a:buChar char="○"/>
              <a:defRPr b="1" sz="1100"/>
            </a:lvl2pPr>
            <a:lvl3pPr indent="-298450" lvl="2" marL="1371600" rtl="0" algn="ctr">
              <a:spcBef>
                <a:spcPts val="1600"/>
              </a:spcBef>
              <a:spcAft>
                <a:spcPts val="0"/>
              </a:spcAft>
              <a:buSzPts val="1100"/>
              <a:buChar char="■"/>
              <a:defRPr b="1" sz="1100"/>
            </a:lvl3pPr>
            <a:lvl4pPr indent="-298450" lvl="3" marL="1828800" rtl="0" algn="ctr">
              <a:spcBef>
                <a:spcPts val="1600"/>
              </a:spcBef>
              <a:spcAft>
                <a:spcPts val="0"/>
              </a:spcAft>
              <a:buSzPts val="1100"/>
              <a:buChar char="●"/>
              <a:defRPr b="1"/>
            </a:lvl4pPr>
            <a:lvl5pPr indent="-298450" lvl="4" marL="2286000" rtl="0" algn="ctr">
              <a:spcBef>
                <a:spcPts val="1600"/>
              </a:spcBef>
              <a:spcAft>
                <a:spcPts val="0"/>
              </a:spcAft>
              <a:buSzPts val="1100"/>
              <a:buChar char="○"/>
              <a:defRPr b="1" sz="1100"/>
            </a:lvl5pPr>
            <a:lvl6pPr indent="-298450" lvl="5" marL="2743200" rtl="0" algn="ctr">
              <a:spcBef>
                <a:spcPts val="1600"/>
              </a:spcBef>
              <a:spcAft>
                <a:spcPts val="0"/>
              </a:spcAft>
              <a:buSzPts val="1100"/>
              <a:buChar char="■"/>
              <a:defRPr b="1" sz="1100"/>
            </a:lvl6pPr>
            <a:lvl7pPr indent="-298450" lvl="6" marL="3200400" rtl="0" algn="ctr">
              <a:spcBef>
                <a:spcPts val="1600"/>
              </a:spcBef>
              <a:spcAft>
                <a:spcPts val="0"/>
              </a:spcAft>
              <a:buSzPts val="1100"/>
              <a:buChar char="●"/>
              <a:defRPr b="1" sz="1100"/>
            </a:lvl7pPr>
            <a:lvl8pPr indent="-298450" lvl="7" marL="3657600" rtl="0" algn="ctr">
              <a:spcBef>
                <a:spcPts val="1600"/>
              </a:spcBef>
              <a:spcAft>
                <a:spcPts val="0"/>
              </a:spcAft>
              <a:buSzPts val="1100"/>
              <a:buChar char="○"/>
              <a:defRPr b="1"/>
            </a:lvl8pPr>
            <a:lvl9pPr indent="-298450" lvl="8" marL="4114800" rtl="0" algn="ctr">
              <a:spcBef>
                <a:spcPts val="1600"/>
              </a:spcBef>
              <a:spcAft>
                <a:spcPts val="1600"/>
              </a:spcAft>
              <a:buSzPts val="1100"/>
              <a:buChar char="■"/>
              <a:defRPr b="1" sz="1100"/>
            </a:lvl9pPr>
          </a:lstStyle>
          <a:p/>
        </p:txBody>
      </p:sp>
      <p:sp>
        <p:nvSpPr>
          <p:cNvPr id="49" name="Google Shape;49;p7"/>
          <p:cNvSpPr txBox="1"/>
          <p:nvPr>
            <p:ph idx="6" type="body"/>
          </p:nvPr>
        </p:nvSpPr>
        <p:spPr>
          <a:xfrm>
            <a:off x="7353552" y="2945475"/>
            <a:ext cx="1482300" cy="411000"/>
          </a:xfrm>
          <a:prstGeom prst="rect">
            <a:avLst/>
          </a:prstGeom>
        </p:spPr>
        <p:txBody>
          <a:bodyPr anchorCtr="0" anchor="b" bIns="0" lIns="0" spcFirstLastPara="1" rIns="0" wrap="square" tIns="0">
            <a:noAutofit/>
          </a:bodyPr>
          <a:lstStyle>
            <a:lvl1pPr indent="-298450" lvl="0" marL="457200" rtl="0" algn="ctr">
              <a:spcBef>
                <a:spcPts val="0"/>
              </a:spcBef>
              <a:spcAft>
                <a:spcPts val="0"/>
              </a:spcAft>
              <a:buSzPts val="1100"/>
              <a:buChar char="●"/>
              <a:defRPr b="1" sz="1100"/>
            </a:lvl1pPr>
            <a:lvl2pPr indent="-298450" lvl="1" marL="914400" rtl="0" algn="ctr">
              <a:spcBef>
                <a:spcPts val="1600"/>
              </a:spcBef>
              <a:spcAft>
                <a:spcPts val="0"/>
              </a:spcAft>
              <a:buSzPts val="1100"/>
              <a:buChar char="○"/>
              <a:defRPr b="1" sz="1100"/>
            </a:lvl2pPr>
            <a:lvl3pPr indent="-298450" lvl="2" marL="1371600" rtl="0" algn="ctr">
              <a:spcBef>
                <a:spcPts val="1600"/>
              </a:spcBef>
              <a:spcAft>
                <a:spcPts val="0"/>
              </a:spcAft>
              <a:buSzPts val="1100"/>
              <a:buChar char="■"/>
              <a:defRPr b="1" sz="1100"/>
            </a:lvl3pPr>
            <a:lvl4pPr indent="-298450" lvl="3" marL="1828800" rtl="0" algn="ctr">
              <a:spcBef>
                <a:spcPts val="1600"/>
              </a:spcBef>
              <a:spcAft>
                <a:spcPts val="0"/>
              </a:spcAft>
              <a:buSzPts val="1100"/>
              <a:buChar char="●"/>
              <a:defRPr b="1"/>
            </a:lvl4pPr>
            <a:lvl5pPr indent="-298450" lvl="4" marL="2286000" rtl="0" algn="ctr">
              <a:spcBef>
                <a:spcPts val="1600"/>
              </a:spcBef>
              <a:spcAft>
                <a:spcPts val="0"/>
              </a:spcAft>
              <a:buSzPts val="1100"/>
              <a:buChar char="○"/>
              <a:defRPr b="1" sz="1100"/>
            </a:lvl5pPr>
            <a:lvl6pPr indent="-298450" lvl="5" marL="2743200" rtl="0" algn="ctr">
              <a:spcBef>
                <a:spcPts val="1600"/>
              </a:spcBef>
              <a:spcAft>
                <a:spcPts val="0"/>
              </a:spcAft>
              <a:buSzPts val="1100"/>
              <a:buChar char="■"/>
              <a:defRPr b="1" sz="1100"/>
            </a:lvl6pPr>
            <a:lvl7pPr indent="-298450" lvl="6" marL="3200400" rtl="0" algn="ctr">
              <a:spcBef>
                <a:spcPts val="1600"/>
              </a:spcBef>
              <a:spcAft>
                <a:spcPts val="0"/>
              </a:spcAft>
              <a:buSzPts val="1100"/>
              <a:buChar char="●"/>
              <a:defRPr b="1" sz="1100"/>
            </a:lvl7pPr>
            <a:lvl8pPr indent="-298450" lvl="7" marL="3657600" rtl="0" algn="ctr">
              <a:spcBef>
                <a:spcPts val="1600"/>
              </a:spcBef>
              <a:spcAft>
                <a:spcPts val="0"/>
              </a:spcAft>
              <a:buSzPts val="1100"/>
              <a:buChar char="○"/>
              <a:defRPr b="1"/>
            </a:lvl8pPr>
            <a:lvl9pPr indent="-298450" lvl="8" marL="4114800" rtl="0" algn="ctr">
              <a:spcBef>
                <a:spcPts val="1600"/>
              </a:spcBef>
              <a:spcAft>
                <a:spcPts val="1600"/>
              </a:spcAft>
              <a:buSzPts val="1100"/>
              <a:buChar char="■"/>
              <a:defRPr b="1" sz="1100"/>
            </a:lvl9pPr>
          </a:lstStyle>
          <a:p/>
        </p:txBody>
      </p:sp>
      <p:sp>
        <p:nvSpPr>
          <p:cNvPr id="50" name="Google Shape;50;p7"/>
          <p:cNvSpPr txBox="1"/>
          <p:nvPr>
            <p:ph type="title"/>
          </p:nvPr>
        </p:nvSpPr>
        <p:spPr>
          <a:xfrm>
            <a:off x="432489" y="48000"/>
            <a:ext cx="6653700" cy="740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SzPts val="2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 name="Google Shape;51;p7"/>
          <p:cNvSpPr txBox="1"/>
          <p:nvPr>
            <p:ph idx="12" type="sldNum"/>
          </p:nvPr>
        </p:nvSpPr>
        <p:spPr>
          <a:xfrm>
            <a:off x="8038800" y="4852894"/>
            <a:ext cx="686400" cy="290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7"/>
          <p:cNvSpPr/>
          <p:nvPr/>
        </p:nvSpPr>
        <p:spPr>
          <a:xfrm>
            <a:off x="436132" y="1630065"/>
            <a:ext cx="1262700" cy="1261200"/>
          </a:xfrm>
          <a:prstGeom prst="ellipse">
            <a:avLst/>
          </a:prstGeom>
          <a:solidFill>
            <a:srgbClr val="FFFFFF"/>
          </a:solidFill>
          <a:ln>
            <a:noFill/>
          </a:ln>
          <a:effectLst>
            <a:outerShdw blurRad="635000" sx="105999" rotWithShape="0" algn="t" sy="105999">
              <a:srgbClr val="000000">
                <a:alpha val="6669"/>
              </a:srgbClr>
            </a:outerShdw>
          </a:effectLst>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b="0" i="0" sz="1400">
              <a:solidFill>
                <a:srgbClr val="FFFFFF"/>
              </a:solidFill>
              <a:latin typeface="Salesforce Sans"/>
              <a:ea typeface="Salesforce Sans"/>
              <a:cs typeface="Salesforce Sans"/>
              <a:sym typeface="Salesforce Sans"/>
            </a:endParaRPr>
          </a:p>
        </p:txBody>
      </p:sp>
      <p:sp>
        <p:nvSpPr>
          <p:cNvPr id="53" name="Google Shape;53;p7"/>
          <p:cNvSpPr/>
          <p:nvPr/>
        </p:nvSpPr>
        <p:spPr>
          <a:xfrm>
            <a:off x="2192937" y="1630065"/>
            <a:ext cx="1262700" cy="1261200"/>
          </a:xfrm>
          <a:prstGeom prst="ellipse">
            <a:avLst/>
          </a:prstGeom>
          <a:solidFill>
            <a:srgbClr val="FFFFFF"/>
          </a:solidFill>
          <a:ln>
            <a:noFill/>
          </a:ln>
          <a:effectLst>
            <a:outerShdw blurRad="635000" sx="105999" rotWithShape="0" algn="t" sy="105999">
              <a:srgbClr val="000000">
                <a:alpha val="6669"/>
              </a:srgbClr>
            </a:outerShdw>
          </a:effectLst>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b="0" i="0" sz="1400">
              <a:solidFill>
                <a:srgbClr val="FFFFFF"/>
              </a:solidFill>
              <a:latin typeface="Salesforce Sans"/>
              <a:ea typeface="Salesforce Sans"/>
              <a:cs typeface="Salesforce Sans"/>
              <a:sym typeface="Salesforce Sans"/>
            </a:endParaRPr>
          </a:p>
        </p:txBody>
      </p:sp>
      <p:sp>
        <p:nvSpPr>
          <p:cNvPr id="54" name="Google Shape;54;p7"/>
          <p:cNvSpPr/>
          <p:nvPr/>
        </p:nvSpPr>
        <p:spPr>
          <a:xfrm>
            <a:off x="3949741" y="1630065"/>
            <a:ext cx="1262700" cy="1261200"/>
          </a:xfrm>
          <a:prstGeom prst="ellipse">
            <a:avLst/>
          </a:prstGeom>
          <a:solidFill>
            <a:srgbClr val="FFFFFF"/>
          </a:solidFill>
          <a:ln>
            <a:noFill/>
          </a:ln>
          <a:effectLst>
            <a:outerShdw blurRad="635000" sx="105999" rotWithShape="0" algn="t" sy="105999">
              <a:srgbClr val="000000">
                <a:alpha val="6669"/>
              </a:srgbClr>
            </a:outerShdw>
          </a:effectLst>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b="0" i="0" sz="1400">
              <a:solidFill>
                <a:srgbClr val="FFFFFF"/>
              </a:solidFill>
              <a:latin typeface="Salesforce Sans"/>
              <a:ea typeface="Salesforce Sans"/>
              <a:cs typeface="Salesforce Sans"/>
              <a:sym typeface="Salesforce Sans"/>
            </a:endParaRPr>
          </a:p>
        </p:txBody>
      </p:sp>
      <p:sp>
        <p:nvSpPr>
          <p:cNvPr id="55" name="Google Shape;55;p7"/>
          <p:cNvSpPr/>
          <p:nvPr/>
        </p:nvSpPr>
        <p:spPr>
          <a:xfrm>
            <a:off x="5706546" y="1630065"/>
            <a:ext cx="1262700" cy="1261200"/>
          </a:xfrm>
          <a:prstGeom prst="ellipse">
            <a:avLst/>
          </a:prstGeom>
          <a:solidFill>
            <a:srgbClr val="FFFFFF"/>
          </a:solidFill>
          <a:ln>
            <a:noFill/>
          </a:ln>
          <a:effectLst>
            <a:outerShdw blurRad="635000" sx="105999" rotWithShape="0" algn="t" sy="105999">
              <a:srgbClr val="000000">
                <a:alpha val="6669"/>
              </a:srgbClr>
            </a:outerShdw>
          </a:effectLst>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b="0" i="0" sz="1400">
              <a:solidFill>
                <a:srgbClr val="FFFFFF"/>
              </a:solidFill>
              <a:latin typeface="Salesforce Sans"/>
              <a:ea typeface="Salesforce Sans"/>
              <a:cs typeface="Salesforce Sans"/>
              <a:sym typeface="Salesforce Sans"/>
            </a:endParaRPr>
          </a:p>
        </p:txBody>
      </p:sp>
      <p:sp>
        <p:nvSpPr>
          <p:cNvPr id="56" name="Google Shape;56;p7"/>
          <p:cNvSpPr/>
          <p:nvPr/>
        </p:nvSpPr>
        <p:spPr>
          <a:xfrm>
            <a:off x="7463351" y="1630065"/>
            <a:ext cx="1262700" cy="1261200"/>
          </a:xfrm>
          <a:prstGeom prst="ellipse">
            <a:avLst/>
          </a:prstGeom>
          <a:solidFill>
            <a:srgbClr val="FFFFFF"/>
          </a:solidFill>
          <a:ln>
            <a:noFill/>
          </a:ln>
          <a:effectLst>
            <a:outerShdw blurRad="635000" sx="105999" rotWithShape="0" algn="t" sy="105999">
              <a:srgbClr val="000000">
                <a:alpha val="6669"/>
              </a:srgbClr>
            </a:outerShdw>
          </a:effectLst>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b="0" i="0" sz="1400">
              <a:solidFill>
                <a:srgbClr val="FFFFFF"/>
              </a:solidFill>
              <a:latin typeface="Salesforce Sans"/>
              <a:ea typeface="Salesforce Sans"/>
              <a:cs typeface="Salesforce Sans"/>
              <a:sym typeface="Salesforce Sans"/>
            </a:endParaRPr>
          </a:p>
        </p:txBody>
      </p:sp>
      <p:sp>
        <p:nvSpPr>
          <p:cNvPr id="57" name="Google Shape;57;p7"/>
          <p:cNvSpPr txBox="1"/>
          <p:nvPr>
            <p:ph idx="7" type="body"/>
          </p:nvPr>
        </p:nvSpPr>
        <p:spPr>
          <a:xfrm>
            <a:off x="359272" y="3309450"/>
            <a:ext cx="1482300" cy="411000"/>
          </a:xfrm>
          <a:prstGeom prst="rect">
            <a:avLst/>
          </a:prstGeom>
        </p:spPr>
        <p:txBody>
          <a:bodyPr anchorCtr="0" anchor="t" bIns="0" lIns="0" spcFirstLastPara="1" rIns="0" wrap="square" tIns="0">
            <a:noAutofit/>
          </a:bodyPr>
          <a:lstStyle>
            <a:lvl1pPr indent="-298450" lvl="0" marL="457200" rtl="0" algn="ctr">
              <a:spcBef>
                <a:spcPts val="0"/>
              </a:spcBef>
              <a:spcAft>
                <a:spcPts val="0"/>
              </a:spcAft>
              <a:buSzPts val="1100"/>
              <a:buChar char="●"/>
              <a:defRPr sz="1100"/>
            </a:lvl1pPr>
            <a:lvl2pPr indent="-298450" lvl="1" marL="914400" rtl="0" algn="ctr">
              <a:spcBef>
                <a:spcPts val="1600"/>
              </a:spcBef>
              <a:spcAft>
                <a:spcPts val="0"/>
              </a:spcAft>
              <a:buSzPts val="1100"/>
              <a:buChar char="○"/>
              <a:defRPr sz="1100"/>
            </a:lvl2pPr>
            <a:lvl3pPr indent="-298450" lvl="2" marL="1371600" rtl="0" algn="ctr">
              <a:spcBef>
                <a:spcPts val="1600"/>
              </a:spcBef>
              <a:spcAft>
                <a:spcPts val="0"/>
              </a:spcAft>
              <a:buSzPts val="1100"/>
              <a:buChar char="■"/>
              <a:defRPr sz="1100"/>
            </a:lvl3pPr>
            <a:lvl4pPr indent="-298450" lvl="3" marL="1828800" rtl="0" algn="ctr">
              <a:spcBef>
                <a:spcPts val="1600"/>
              </a:spcBef>
              <a:spcAft>
                <a:spcPts val="0"/>
              </a:spcAft>
              <a:buSzPts val="1100"/>
              <a:buChar char="●"/>
              <a:defRPr/>
            </a:lvl4pPr>
            <a:lvl5pPr indent="-298450" lvl="4" marL="2286000" rtl="0" algn="ctr">
              <a:spcBef>
                <a:spcPts val="1600"/>
              </a:spcBef>
              <a:spcAft>
                <a:spcPts val="0"/>
              </a:spcAft>
              <a:buSzPts val="1100"/>
              <a:buChar char="○"/>
              <a:defRPr sz="1100"/>
            </a:lvl5pPr>
            <a:lvl6pPr indent="-298450" lvl="5" marL="2743200" rtl="0" algn="ctr">
              <a:spcBef>
                <a:spcPts val="1600"/>
              </a:spcBef>
              <a:spcAft>
                <a:spcPts val="0"/>
              </a:spcAft>
              <a:buSzPts val="1100"/>
              <a:buChar char="■"/>
              <a:defRPr sz="1100"/>
            </a:lvl6pPr>
            <a:lvl7pPr indent="-298450" lvl="6" marL="3200400" rtl="0" algn="ctr">
              <a:spcBef>
                <a:spcPts val="1600"/>
              </a:spcBef>
              <a:spcAft>
                <a:spcPts val="0"/>
              </a:spcAft>
              <a:buSzPts val="1100"/>
              <a:buChar char="●"/>
              <a:defRPr sz="1100"/>
            </a:lvl7pPr>
            <a:lvl8pPr indent="-298450" lvl="7" marL="3657600" rtl="0" algn="ctr">
              <a:spcBef>
                <a:spcPts val="1600"/>
              </a:spcBef>
              <a:spcAft>
                <a:spcPts val="0"/>
              </a:spcAft>
              <a:buSzPts val="1100"/>
              <a:buChar char="○"/>
              <a:defRPr/>
            </a:lvl8pPr>
            <a:lvl9pPr indent="-298450" lvl="8" marL="4114800" rtl="0" algn="ctr">
              <a:spcBef>
                <a:spcPts val="1600"/>
              </a:spcBef>
              <a:spcAft>
                <a:spcPts val="1600"/>
              </a:spcAft>
              <a:buSzPts val="1100"/>
              <a:buChar char="■"/>
              <a:defRPr sz="1100"/>
            </a:lvl9pPr>
          </a:lstStyle>
          <a:p/>
        </p:txBody>
      </p:sp>
      <p:sp>
        <p:nvSpPr>
          <p:cNvPr id="58" name="Google Shape;58;p7"/>
          <p:cNvSpPr txBox="1"/>
          <p:nvPr>
            <p:ph idx="8" type="body"/>
          </p:nvPr>
        </p:nvSpPr>
        <p:spPr>
          <a:xfrm>
            <a:off x="2082528" y="3309450"/>
            <a:ext cx="1482300" cy="411000"/>
          </a:xfrm>
          <a:prstGeom prst="rect">
            <a:avLst/>
          </a:prstGeom>
        </p:spPr>
        <p:txBody>
          <a:bodyPr anchorCtr="0" anchor="t" bIns="0" lIns="0" spcFirstLastPara="1" rIns="0" wrap="square" tIns="0">
            <a:noAutofit/>
          </a:bodyPr>
          <a:lstStyle>
            <a:lvl1pPr indent="-298450" lvl="0" marL="457200" rtl="0" algn="ctr">
              <a:spcBef>
                <a:spcPts val="0"/>
              </a:spcBef>
              <a:spcAft>
                <a:spcPts val="0"/>
              </a:spcAft>
              <a:buSzPts val="1100"/>
              <a:buChar char="●"/>
              <a:defRPr sz="1100"/>
            </a:lvl1pPr>
            <a:lvl2pPr indent="-298450" lvl="1" marL="914400" rtl="0" algn="ctr">
              <a:spcBef>
                <a:spcPts val="1600"/>
              </a:spcBef>
              <a:spcAft>
                <a:spcPts val="0"/>
              </a:spcAft>
              <a:buSzPts val="1100"/>
              <a:buChar char="○"/>
              <a:defRPr sz="1100"/>
            </a:lvl2pPr>
            <a:lvl3pPr indent="-298450" lvl="2" marL="1371600" rtl="0" algn="ctr">
              <a:spcBef>
                <a:spcPts val="1600"/>
              </a:spcBef>
              <a:spcAft>
                <a:spcPts val="0"/>
              </a:spcAft>
              <a:buSzPts val="1100"/>
              <a:buChar char="■"/>
              <a:defRPr sz="1100"/>
            </a:lvl3pPr>
            <a:lvl4pPr indent="-298450" lvl="3" marL="1828800" rtl="0" algn="ctr">
              <a:spcBef>
                <a:spcPts val="1600"/>
              </a:spcBef>
              <a:spcAft>
                <a:spcPts val="0"/>
              </a:spcAft>
              <a:buSzPts val="1100"/>
              <a:buChar char="●"/>
              <a:defRPr/>
            </a:lvl4pPr>
            <a:lvl5pPr indent="-298450" lvl="4" marL="2286000" rtl="0" algn="ctr">
              <a:spcBef>
                <a:spcPts val="1600"/>
              </a:spcBef>
              <a:spcAft>
                <a:spcPts val="0"/>
              </a:spcAft>
              <a:buSzPts val="1100"/>
              <a:buChar char="○"/>
              <a:defRPr sz="1100"/>
            </a:lvl5pPr>
            <a:lvl6pPr indent="-298450" lvl="5" marL="2743200" rtl="0" algn="ctr">
              <a:spcBef>
                <a:spcPts val="1600"/>
              </a:spcBef>
              <a:spcAft>
                <a:spcPts val="0"/>
              </a:spcAft>
              <a:buSzPts val="1100"/>
              <a:buChar char="■"/>
              <a:defRPr sz="1100"/>
            </a:lvl6pPr>
            <a:lvl7pPr indent="-298450" lvl="6" marL="3200400" rtl="0" algn="ctr">
              <a:spcBef>
                <a:spcPts val="1600"/>
              </a:spcBef>
              <a:spcAft>
                <a:spcPts val="0"/>
              </a:spcAft>
              <a:buSzPts val="1100"/>
              <a:buChar char="●"/>
              <a:defRPr sz="1100"/>
            </a:lvl7pPr>
            <a:lvl8pPr indent="-298450" lvl="7" marL="3657600" rtl="0" algn="ctr">
              <a:spcBef>
                <a:spcPts val="1600"/>
              </a:spcBef>
              <a:spcAft>
                <a:spcPts val="0"/>
              </a:spcAft>
              <a:buSzPts val="1100"/>
              <a:buChar char="○"/>
              <a:defRPr/>
            </a:lvl8pPr>
            <a:lvl9pPr indent="-298450" lvl="8" marL="4114800" rtl="0" algn="ctr">
              <a:spcBef>
                <a:spcPts val="1600"/>
              </a:spcBef>
              <a:spcAft>
                <a:spcPts val="1600"/>
              </a:spcAft>
              <a:buSzPts val="1100"/>
              <a:buChar char="■"/>
              <a:defRPr sz="1100"/>
            </a:lvl9pPr>
          </a:lstStyle>
          <a:p/>
        </p:txBody>
      </p:sp>
      <p:sp>
        <p:nvSpPr>
          <p:cNvPr id="59" name="Google Shape;59;p7"/>
          <p:cNvSpPr txBox="1"/>
          <p:nvPr>
            <p:ph idx="9" type="body"/>
          </p:nvPr>
        </p:nvSpPr>
        <p:spPr>
          <a:xfrm>
            <a:off x="3839942" y="3309450"/>
            <a:ext cx="1482300" cy="411000"/>
          </a:xfrm>
          <a:prstGeom prst="rect">
            <a:avLst/>
          </a:prstGeom>
        </p:spPr>
        <p:txBody>
          <a:bodyPr anchorCtr="0" anchor="t" bIns="0" lIns="0" spcFirstLastPara="1" rIns="0" wrap="square" tIns="0">
            <a:noAutofit/>
          </a:bodyPr>
          <a:lstStyle>
            <a:lvl1pPr indent="-298450" lvl="0" marL="457200" rtl="0" algn="ctr">
              <a:spcBef>
                <a:spcPts val="0"/>
              </a:spcBef>
              <a:spcAft>
                <a:spcPts val="0"/>
              </a:spcAft>
              <a:buSzPts val="1100"/>
              <a:buChar char="●"/>
              <a:defRPr sz="1100"/>
            </a:lvl1pPr>
            <a:lvl2pPr indent="-298450" lvl="1" marL="914400" rtl="0" algn="ctr">
              <a:spcBef>
                <a:spcPts val="1600"/>
              </a:spcBef>
              <a:spcAft>
                <a:spcPts val="0"/>
              </a:spcAft>
              <a:buSzPts val="1100"/>
              <a:buChar char="○"/>
              <a:defRPr sz="1100"/>
            </a:lvl2pPr>
            <a:lvl3pPr indent="-298450" lvl="2" marL="1371600" rtl="0" algn="ctr">
              <a:spcBef>
                <a:spcPts val="1600"/>
              </a:spcBef>
              <a:spcAft>
                <a:spcPts val="0"/>
              </a:spcAft>
              <a:buSzPts val="1100"/>
              <a:buChar char="■"/>
              <a:defRPr sz="1100"/>
            </a:lvl3pPr>
            <a:lvl4pPr indent="-298450" lvl="3" marL="1828800" rtl="0" algn="ctr">
              <a:spcBef>
                <a:spcPts val="1600"/>
              </a:spcBef>
              <a:spcAft>
                <a:spcPts val="0"/>
              </a:spcAft>
              <a:buSzPts val="1100"/>
              <a:buChar char="●"/>
              <a:defRPr/>
            </a:lvl4pPr>
            <a:lvl5pPr indent="-298450" lvl="4" marL="2286000" rtl="0" algn="ctr">
              <a:spcBef>
                <a:spcPts val="1600"/>
              </a:spcBef>
              <a:spcAft>
                <a:spcPts val="0"/>
              </a:spcAft>
              <a:buSzPts val="1100"/>
              <a:buChar char="○"/>
              <a:defRPr sz="1100"/>
            </a:lvl5pPr>
            <a:lvl6pPr indent="-298450" lvl="5" marL="2743200" rtl="0" algn="ctr">
              <a:spcBef>
                <a:spcPts val="1600"/>
              </a:spcBef>
              <a:spcAft>
                <a:spcPts val="0"/>
              </a:spcAft>
              <a:buSzPts val="1100"/>
              <a:buChar char="■"/>
              <a:defRPr sz="1100"/>
            </a:lvl6pPr>
            <a:lvl7pPr indent="-298450" lvl="6" marL="3200400" rtl="0" algn="ctr">
              <a:spcBef>
                <a:spcPts val="1600"/>
              </a:spcBef>
              <a:spcAft>
                <a:spcPts val="0"/>
              </a:spcAft>
              <a:buSzPts val="1100"/>
              <a:buChar char="●"/>
              <a:defRPr sz="1100"/>
            </a:lvl7pPr>
            <a:lvl8pPr indent="-298450" lvl="7" marL="3657600" rtl="0" algn="ctr">
              <a:spcBef>
                <a:spcPts val="1600"/>
              </a:spcBef>
              <a:spcAft>
                <a:spcPts val="0"/>
              </a:spcAft>
              <a:buSzPts val="1100"/>
              <a:buChar char="○"/>
              <a:defRPr/>
            </a:lvl8pPr>
            <a:lvl9pPr indent="-298450" lvl="8" marL="4114800" rtl="0" algn="ctr">
              <a:spcBef>
                <a:spcPts val="1600"/>
              </a:spcBef>
              <a:spcAft>
                <a:spcPts val="1600"/>
              </a:spcAft>
              <a:buSzPts val="1100"/>
              <a:buChar char="■"/>
              <a:defRPr sz="1100"/>
            </a:lvl9pPr>
          </a:lstStyle>
          <a:p/>
        </p:txBody>
      </p:sp>
      <p:sp>
        <p:nvSpPr>
          <p:cNvPr id="60" name="Google Shape;60;p7"/>
          <p:cNvSpPr txBox="1"/>
          <p:nvPr>
            <p:ph idx="13" type="body"/>
          </p:nvPr>
        </p:nvSpPr>
        <p:spPr>
          <a:xfrm>
            <a:off x="5571419" y="3309450"/>
            <a:ext cx="1482300" cy="411000"/>
          </a:xfrm>
          <a:prstGeom prst="rect">
            <a:avLst/>
          </a:prstGeom>
        </p:spPr>
        <p:txBody>
          <a:bodyPr anchorCtr="0" anchor="t" bIns="0" lIns="0" spcFirstLastPara="1" rIns="0" wrap="square" tIns="0">
            <a:noAutofit/>
          </a:bodyPr>
          <a:lstStyle>
            <a:lvl1pPr indent="-298450" lvl="0" marL="457200" rtl="0" algn="ctr">
              <a:spcBef>
                <a:spcPts val="0"/>
              </a:spcBef>
              <a:spcAft>
                <a:spcPts val="0"/>
              </a:spcAft>
              <a:buSzPts val="1100"/>
              <a:buChar char="●"/>
              <a:defRPr sz="1100"/>
            </a:lvl1pPr>
            <a:lvl2pPr indent="-298450" lvl="1" marL="914400" rtl="0" algn="ctr">
              <a:spcBef>
                <a:spcPts val="1600"/>
              </a:spcBef>
              <a:spcAft>
                <a:spcPts val="0"/>
              </a:spcAft>
              <a:buSzPts val="1100"/>
              <a:buChar char="○"/>
              <a:defRPr sz="1100"/>
            </a:lvl2pPr>
            <a:lvl3pPr indent="-298450" lvl="2" marL="1371600" rtl="0" algn="ctr">
              <a:spcBef>
                <a:spcPts val="1600"/>
              </a:spcBef>
              <a:spcAft>
                <a:spcPts val="0"/>
              </a:spcAft>
              <a:buSzPts val="1100"/>
              <a:buChar char="■"/>
              <a:defRPr sz="1100"/>
            </a:lvl3pPr>
            <a:lvl4pPr indent="-298450" lvl="3" marL="1828800" rtl="0" algn="ctr">
              <a:spcBef>
                <a:spcPts val="1600"/>
              </a:spcBef>
              <a:spcAft>
                <a:spcPts val="0"/>
              </a:spcAft>
              <a:buSzPts val="1100"/>
              <a:buChar char="●"/>
              <a:defRPr/>
            </a:lvl4pPr>
            <a:lvl5pPr indent="-298450" lvl="4" marL="2286000" rtl="0" algn="ctr">
              <a:spcBef>
                <a:spcPts val="1600"/>
              </a:spcBef>
              <a:spcAft>
                <a:spcPts val="0"/>
              </a:spcAft>
              <a:buSzPts val="1100"/>
              <a:buChar char="○"/>
              <a:defRPr sz="1100"/>
            </a:lvl5pPr>
            <a:lvl6pPr indent="-298450" lvl="5" marL="2743200" rtl="0" algn="ctr">
              <a:spcBef>
                <a:spcPts val="1600"/>
              </a:spcBef>
              <a:spcAft>
                <a:spcPts val="0"/>
              </a:spcAft>
              <a:buSzPts val="1100"/>
              <a:buChar char="■"/>
              <a:defRPr sz="1100"/>
            </a:lvl6pPr>
            <a:lvl7pPr indent="-298450" lvl="6" marL="3200400" rtl="0" algn="ctr">
              <a:spcBef>
                <a:spcPts val="1600"/>
              </a:spcBef>
              <a:spcAft>
                <a:spcPts val="0"/>
              </a:spcAft>
              <a:buSzPts val="1100"/>
              <a:buChar char="●"/>
              <a:defRPr sz="1100"/>
            </a:lvl7pPr>
            <a:lvl8pPr indent="-298450" lvl="7" marL="3657600" rtl="0" algn="ctr">
              <a:spcBef>
                <a:spcPts val="1600"/>
              </a:spcBef>
              <a:spcAft>
                <a:spcPts val="0"/>
              </a:spcAft>
              <a:buSzPts val="1100"/>
              <a:buChar char="○"/>
              <a:defRPr/>
            </a:lvl8pPr>
            <a:lvl9pPr indent="-298450" lvl="8" marL="4114800" rtl="0" algn="ctr">
              <a:spcBef>
                <a:spcPts val="1600"/>
              </a:spcBef>
              <a:spcAft>
                <a:spcPts val="1600"/>
              </a:spcAft>
              <a:buSzPts val="1100"/>
              <a:buChar char="■"/>
              <a:defRPr sz="1100"/>
            </a:lvl9pPr>
          </a:lstStyle>
          <a:p/>
        </p:txBody>
      </p:sp>
      <p:sp>
        <p:nvSpPr>
          <p:cNvPr id="61" name="Google Shape;61;p7"/>
          <p:cNvSpPr txBox="1"/>
          <p:nvPr>
            <p:ph idx="14" type="body"/>
          </p:nvPr>
        </p:nvSpPr>
        <p:spPr>
          <a:xfrm>
            <a:off x="7354772" y="3309450"/>
            <a:ext cx="1482300" cy="411000"/>
          </a:xfrm>
          <a:prstGeom prst="rect">
            <a:avLst/>
          </a:prstGeom>
        </p:spPr>
        <p:txBody>
          <a:bodyPr anchorCtr="0" anchor="t" bIns="0" lIns="0" spcFirstLastPara="1" rIns="0" wrap="square" tIns="0">
            <a:noAutofit/>
          </a:bodyPr>
          <a:lstStyle>
            <a:lvl1pPr indent="-298450" lvl="0" marL="457200" rtl="0" algn="ctr">
              <a:spcBef>
                <a:spcPts val="0"/>
              </a:spcBef>
              <a:spcAft>
                <a:spcPts val="0"/>
              </a:spcAft>
              <a:buSzPts val="1100"/>
              <a:buChar char="●"/>
              <a:defRPr sz="1100"/>
            </a:lvl1pPr>
            <a:lvl2pPr indent="-298450" lvl="1" marL="914400" rtl="0" algn="ctr">
              <a:spcBef>
                <a:spcPts val="1600"/>
              </a:spcBef>
              <a:spcAft>
                <a:spcPts val="0"/>
              </a:spcAft>
              <a:buSzPts val="1100"/>
              <a:buChar char="○"/>
              <a:defRPr sz="1100"/>
            </a:lvl2pPr>
            <a:lvl3pPr indent="-298450" lvl="2" marL="1371600" rtl="0" algn="ctr">
              <a:spcBef>
                <a:spcPts val="1600"/>
              </a:spcBef>
              <a:spcAft>
                <a:spcPts val="0"/>
              </a:spcAft>
              <a:buSzPts val="1100"/>
              <a:buChar char="■"/>
              <a:defRPr sz="1100"/>
            </a:lvl3pPr>
            <a:lvl4pPr indent="-298450" lvl="3" marL="1828800" rtl="0" algn="ctr">
              <a:spcBef>
                <a:spcPts val="1600"/>
              </a:spcBef>
              <a:spcAft>
                <a:spcPts val="0"/>
              </a:spcAft>
              <a:buSzPts val="1100"/>
              <a:buChar char="●"/>
              <a:defRPr/>
            </a:lvl4pPr>
            <a:lvl5pPr indent="-298450" lvl="4" marL="2286000" rtl="0" algn="ctr">
              <a:spcBef>
                <a:spcPts val="1600"/>
              </a:spcBef>
              <a:spcAft>
                <a:spcPts val="0"/>
              </a:spcAft>
              <a:buSzPts val="1100"/>
              <a:buChar char="○"/>
              <a:defRPr sz="1100"/>
            </a:lvl5pPr>
            <a:lvl6pPr indent="-298450" lvl="5" marL="2743200" rtl="0" algn="ctr">
              <a:spcBef>
                <a:spcPts val="1600"/>
              </a:spcBef>
              <a:spcAft>
                <a:spcPts val="0"/>
              </a:spcAft>
              <a:buSzPts val="1100"/>
              <a:buChar char="■"/>
              <a:defRPr sz="1100"/>
            </a:lvl6pPr>
            <a:lvl7pPr indent="-298450" lvl="6" marL="3200400" rtl="0" algn="ctr">
              <a:spcBef>
                <a:spcPts val="1600"/>
              </a:spcBef>
              <a:spcAft>
                <a:spcPts val="0"/>
              </a:spcAft>
              <a:buSzPts val="1100"/>
              <a:buChar char="●"/>
              <a:defRPr sz="1100"/>
            </a:lvl7pPr>
            <a:lvl8pPr indent="-298450" lvl="7" marL="3657600" rtl="0" algn="ctr">
              <a:spcBef>
                <a:spcPts val="1600"/>
              </a:spcBef>
              <a:spcAft>
                <a:spcPts val="0"/>
              </a:spcAft>
              <a:buSzPts val="1100"/>
              <a:buChar char="○"/>
              <a:defRPr/>
            </a:lvl8pPr>
            <a:lvl9pPr indent="-298450" lvl="8" marL="4114800" rtl="0" algn="ctr">
              <a:spcBef>
                <a:spcPts val="1600"/>
              </a:spcBef>
              <a:spcAft>
                <a:spcPts val="1600"/>
              </a:spcAft>
              <a:buSzPts val="1100"/>
              <a:buChar char="■"/>
              <a:defRPr sz="1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1">
  <p:cSld name="TITLE_AND_BODY_1_1_1">
    <p:spTree>
      <p:nvGrpSpPr>
        <p:cNvPr id="62" name="Shape 62"/>
        <p:cNvGrpSpPr/>
        <p:nvPr/>
      </p:nvGrpSpPr>
      <p:grpSpPr>
        <a:xfrm>
          <a:off x="0" y="0"/>
          <a:ext cx="0" cy="0"/>
          <a:chOff x="0" y="0"/>
          <a:chExt cx="0" cy="0"/>
        </a:xfrm>
      </p:grpSpPr>
      <p:sp>
        <p:nvSpPr>
          <p:cNvPr id="63" name="Google Shape;63;p8"/>
          <p:cNvSpPr txBox="1"/>
          <p:nvPr>
            <p:ph idx="1" type="body"/>
          </p:nvPr>
        </p:nvSpPr>
        <p:spPr>
          <a:xfrm>
            <a:off x="425620" y="822956"/>
            <a:ext cx="6787200" cy="328500"/>
          </a:xfrm>
          <a:prstGeom prst="rect">
            <a:avLst/>
          </a:prstGeom>
        </p:spPr>
        <p:txBody>
          <a:bodyPr anchorCtr="0" anchor="t" bIns="0" lIns="0" spcFirstLastPara="1" rIns="0" wrap="square" tIns="0">
            <a:noAutofit/>
          </a:bodyPr>
          <a:lstStyle>
            <a:lvl1pPr indent="-336550" lvl="0" marL="457200" rtl="0">
              <a:spcBef>
                <a:spcPts val="0"/>
              </a:spcBef>
              <a:spcAft>
                <a:spcPts val="0"/>
              </a:spcAft>
              <a:buClr>
                <a:schemeClr val="dk1"/>
              </a:buClr>
              <a:buSzPts val="1700"/>
              <a:buChar char="●"/>
              <a:defRPr sz="1700">
                <a:solidFill>
                  <a:schemeClr val="dk1"/>
                </a:solidFill>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a:lvl3pPr>
            <a:lvl4pPr indent="-298450" lvl="3" marL="1828800" rtl="0">
              <a:spcBef>
                <a:spcPts val="1600"/>
              </a:spcBef>
              <a:spcAft>
                <a:spcPts val="0"/>
              </a:spcAft>
              <a:buSzPts val="1100"/>
              <a:buChar char="●"/>
              <a:defRPr/>
            </a:lvl4pPr>
            <a:lvl5pPr indent="-323850" lvl="4" marL="2286000" rtl="0">
              <a:spcBef>
                <a:spcPts val="1600"/>
              </a:spcBef>
              <a:spcAft>
                <a:spcPts val="0"/>
              </a:spcAft>
              <a:buSzPts val="1500"/>
              <a:buChar char="○"/>
              <a:defRPr/>
            </a:lvl5pPr>
            <a:lvl6pPr indent="-317500" lvl="5" marL="2743200" rtl="0">
              <a:spcBef>
                <a:spcPts val="1600"/>
              </a:spcBef>
              <a:spcAft>
                <a:spcPts val="0"/>
              </a:spcAft>
              <a:buSzPts val="1400"/>
              <a:buChar char="■"/>
              <a:defRPr/>
            </a:lvl6pPr>
            <a:lvl7pPr indent="-304800" lvl="6" marL="3200400" rtl="0">
              <a:spcBef>
                <a:spcPts val="1600"/>
              </a:spcBef>
              <a:spcAft>
                <a:spcPts val="0"/>
              </a:spcAft>
              <a:buSzPts val="1200"/>
              <a:buChar char="●"/>
              <a:defRPr/>
            </a:lvl7pPr>
            <a:lvl8pPr indent="-298450" lvl="7" marL="3657600" rtl="0">
              <a:spcBef>
                <a:spcPts val="1600"/>
              </a:spcBef>
              <a:spcAft>
                <a:spcPts val="0"/>
              </a:spcAft>
              <a:buSzPts val="1100"/>
              <a:buChar char="○"/>
              <a:defRPr/>
            </a:lvl8pPr>
            <a:lvl9pPr indent="-285750" lvl="8" marL="4114800" rtl="0">
              <a:spcBef>
                <a:spcPts val="1600"/>
              </a:spcBef>
              <a:spcAft>
                <a:spcPts val="1600"/>
              </a:spcAft>
              <a:buSzPts val="900"/>
              <a:buChar char="■"/>
              <a:defRPr/>
            </a:lvl9pPr>
          </a:lstStyle>
          <a:p/>
        </p:txBody>
      </p:sp>
      <p:sp>
        <p:nvSpPr>
          <p:cNvPr id="64" name="Google Shape;64;p8"/>
          <p:cNvSpPr txBox="1"/>
          <p:nvPr>
            <p:ph idx="2" type="body"/>
          </p:nvPr>
        </p:nvSpPr>
        <p:spPr>
          <a:xfrm>
            <a:off x="1212951" y="3263972"/>
            <a:ext cx="1482300" cy="411000"/>
          </a:xfrm>
          <a:prstGeom prst="rect">
            <a:avLst/>
          </a:prstGeom>
        </p:spPr>
        <p:txBody>
          <a:bodyPr anchorCtr="0" anchor="b" bIns="0" lIns="0" spcFirstLastPara="1" rIns="0" wrap="square" tIns="0">
            <a:noAutofit/>
          </a:bodyPr>
          <a:lstStyle>
            <a:lvl1pPr indent="-298450" lvl="0" marL="457200" rtl="0" algn="ctr">
              <a:spcBef>
                <a:spcPts val="0"/>
              </a:spcBef>
              <a:spcAft>
                <a:spcPts val="0"/>
              </a:spcAft>
              <a:buSzPts val="1100"/>
              <a:buChar char="●"/>
              <a:defRPr b="1" sz="1100"/>
            </a:lvl1pPr>
            <a:lvl2pPr indent="-298450" lvl="1" marL="914400" rtl="0" algn="ctr">
              <a:spcBef>
                <a:spcPts val="1600"/>
              </a:spcBef>
              <a:spcAft>
                <a:spcPts val="0"/>
              </a:spcAft>
              <a:buSzPts val="1100"/>
              <a:buChar char="○"/>
              <a:defRPr b="1" sz="1100"/>
            </a:lvl2pPr>
            <a:lvl3pPr indent="-298450" lvl="2" marL="1371600" rtl="0" algn="ctr">
              <a:spcBef>
                <a:spcPts val="1600"/>
              </a:spcBef>
              <a:spcAft>
                <a:spcPts val="0"/>
              </a:spcAft>
              <a:buSzPts val="1100"/>
              <a:buChar char="■"/>
              <a:defRPr b="1" sz="1100"/>
            </a:lvl3pPr>
            <a:lvl4pPr indent="-298450" lvl="3" marL="1828800" rtl="0" algn="ctr">
              <a:spcBef>
                <a:spcPts val="1600"/>
              </a:spcBef>
              <a:spcAft>
                <a:spcPts val="0"/>
              </a:spcAft>
              <a:buSzPts val="1100"/>
              <a:buChar char="●"/>
              <a:defRPr b="1"/>
            </a:lvl4pPr>
            <a:lvl5pPr indent="-298450" lvl="4" marL="2286000" rtl="0" algn="ctr">
              <a:spcBef>
                <a:spcPts val="1600"/>
              </a:spcBef>
              <a:spcAft>
                <a:spcPts val="0"/>
              </a:spcAft>
              <a:buSzPts val="1100"/>
              <a:buChar char="○"/>
              <a:defRPr b="1" sz="1100"/>
            </a:lvl5pPr>
            <a:lvl6pPr indent="-298450" lvl="5" marL="2743200" rtl="0" algn="ctr">
              <a:spcBef>
                <a:spcPts val="1600"/>
              </a:spcBef>
              <a:spcAft>
                <a:spcPts val="0"/>
              </a:spcAft>
              <a:buSzPts val="1100"/>
              <a:buChar char="■"/>
              <a:defRPr b="1" sz="1100"/>
            </a:lvl6pPr>
            <a:lvl7pPr indent="-298450" lvl="6" marL="3200400" rtl="0" algn="ctr">
              <a:spcBef>
                <a:spcPts val="1600"/>
              </a:spcBef>
              <a:spcAft>
                <a:spcPts val="0"/>
              </a:spcAft>
              <a:buSzPts val="1100"/>
              <a:buChar char="●"/>
              <a:defRPr b="1" sz="1100"/>
            </a:lvl7pPr>
            <a:lvl8pPr indent="-298450" lvl="7" marL="3657600" rtl="0" algn="ctr">
              <a:spcBef>
                <a:spcPts val="1600"/>
              </a:spcBef>
              <a:spcAft>
                <a:spcPts val="0"/>
              </a:spcAft>
              <a:buSzPts val="1100"/>
              <a:buChar char="○"/>
              <a:defRPr b="1"/>
            </a:lvl8pPr>
            <a:lvl9pPr indent="-298450" lvl="8" marL="4114800" rtl="0" algn="ctr">
              <a:spcBef>
                <a:spcPts val="1600"/>
              </a:spcBef>
              <a:spcAft>
                <a:spcPts val="1600"/>
              </a:spcAft>
              <a:buSzPts val="1100"/>
              <a:buChar char="■"/>
              <a:defRPr b="1" sz="1100"/>
            </a:lvl9pPr>
          </a:lstStyle>
          <a:p/>
        </p:txBody>
      </p:sp>
      <p:sp>
        <p:nvSpPr>
          <p:cNvPr id="65" name="Google Shape;65;p8"/>
          <p:cNvSpPr txBox="1"/>
          <p:nvPr>
            <p:ph idx="3" type="body"/>
          </p:nvPr>
        </p:nvSpPr>
        <p:spPr>
          <a:xfrm>
            <a:off x="3781328" y="3263972"/>
            <a:ext cx="1482300" cy="411000"/>
          </a:xfrm>
          <a:prstGeom prst="rect">
            <a:avLst/>
          </a:prstGeom>
        </p:spPr>
        <p:txBody>
          <a:bodyPr anchorCtr="0" anchor="b" bIns="0" lIns="0" spcFirstLastPara="1" rIns="0" wrap="square" tIns="0">
            <a:noAutofit/>
          </a:bodyPr>
          <a:lstStyle>
            <a:lvl1pPr indent="-298450" lvl="0" marL="457200" rtl="0" algn="ctr">
              <a:spcBef>
                <a:spcPts val="0"/>
              </a:spcBef>
              <a:spcAft>
                <a:spcPts val="0"/>
              </a:spcAft>
              <a:buSzPts val="1100"/>
              <a:buChar char="●"/>
              <a:defRPr b="1" sz="1100"/>
            </a:lvl1pPr>
            <a:lvl2pPr indent="-298450" lvl="1" marL="914400" rtl="0" algn="ctr">
              <a:spcBef>
                <a:spcPts val="1600"/>
              </a:spcBef>
              <a:spcAft>
                <a:spcPts val="0"/>
              </a:spcAft>
              <a:buSzPts val="1100"/>
              <a:buChar char="○"/>
              <a:defRPr b="1" sz="1100"/>
            </a:lvl2pPr>
            <a:lvl3pPr indent="-298450" lvl="2" marL="1371600" rtl="0" algn="ctr">
              <a:spcBef>
                <a:spcPts val="1600"/>
              </a:spcBef>
              <a:spcAft>
                <a:spcPts val="0"/>
              </a:spcAft>
              <a:buSzPts val="1100"/>
              <a:buChar char="■"/>
              <a:defRPr b="1" sz="1100"/>
            </a:lvl3pPr>
            <a:lvl4pPr indent="-298450" lvl="3" marL="1828800" rtl="0" algn="ctr">
              <a:spcBef>
                <a:spcPts val="1600"/>
              </a:spcBef>
              <a:spcAft>
                <a:spcPts val="0"/>
              </a:spcAft>
              <a:buSzPts val="1100"/>
              <a:buChar char="●"/>
              <a:defRPr b="1"/>
            </a:lvl4pPr>
            <a:lvl5pPr indent="-298450" lvl="4" marL="2286000" rtl="0" algn="ctr">
              <a:spcBef>
                <a:spcPts val="1600"/>
              </a:spcBef>
              <a:spcAft>
                <a:spcPts val="0"/>
              </a:spcAft>
              <a:buSzPts val="1100"/>
              <a:buChar char="○"/>
              <a:defRPr b="1" sz="1100"/>
            </a:lvl5pPr>
            <a:lvl6pPr indent="-298450" lvl="5" marL="2743200" rtl="0" algn="ctr">
              <a:spcBef>
                <a:spcPts val="1600"/>
              </a:spcBef>
              <a:spcAft>
                <a:spcPts val="0"/>
              </a:spcAft>
              <a:buSzPts val="1100"/>
              <a:buChar char="■"/>
              <a:defRPr b="1" sz="1100"/>
            </a:lvl6pPr>
            <a:lvl7pPr indent="-298450" lvl="6" marL="3200400" rtl="0" algn="ctr">
              <a:spcBef>
                <a:spcPts val="1600"/>
              </a:spcBef>
              <a:spcAft>
                <a:spcPts val="0"/>
              </a:spcAft>
              <a:buSzPts val="1100"/>
              <a:buChar char="●"/>
              <a:defRPr b="1" sz="1100"/>
            </a:lvl7pPr>
            <a:lvl8pPr indent="-298450" lvl="7" marL="3657600" rtl="0" algn="ctr">
              <a:spcBef>
                <a:spcPts val="1600"/>
              </a:spcBef>
              <a:spcAft>
                <a:spcPts val="0"/>
              </a:spcAft>
              <a:buSzPts val="1100"/>
              <a:buChar char="○"/>
              <a:defRPr b="1"/>
            </a:lvl8pPr>
            <a:lvl9pPr indent="-298450" lvl="8" marL="4114800" rtl="0" algn="ctr">
              <a:spcBef>
                <a:spcPts val="1600"/>
              </a:spcBef>
              <a:spcAft>
                <a:spcPts val="1600"/>
              </a:spcAft>
              <a:buSzPts val="1100"/>
              <a:buChar char="■"/>
              <a:defRPr b="1" sz="1100"/>
            </a:lvl9pPr>
          </a:lstStyle>
          <a:p/>
        </p:txBody>
      </p:sp>
      <p:sp>
        <p:nvSpPr>
          <p:cNvPr id="66" name="Google Shape;66;p8"/>
          <p:cNvSpPr txBox="1"/>
          <p:nvPr>
            <p:ph idx="4" type="body"/>
          </p:nvPr>
        </p:nvSpPr>
        <p:spPr>
          <a:xfrm>
            <a:off x="6314212" y="3263972"/>
            <a:ext cx="1482300" cy="411000"/>
          </a:xfrm>
          <a:prstGeom prst="rect">
            <a:avLst/>
          </a:prstGeom>
        </p:spPr>
        <p:txBody>
          <a:bodyPr anchorCtr="0" anchor="b" bIns="0" lIns="0" spcFirstLastPara="1" rIns="0" wrap="square" tIns="0">
            <a:noAutofit/>
          </a:bodyPr>
          <a:lstStyle>
            <a:lvl1pPr indent="-298450" lvl="0" marL="457200" rtl="0" algn="ctr">
              <a:spcBef>
                <a:spcPts val="0"/>
              </a:spcBef>
              <a:spcAft>
                <a:spcPts val="0"/>
              </a:spcAft>
              <a:buSzPts val="1100"/>
              <a:buChar char="●"/>
              <a:defRPr b="1" sz="1100"/>
            </a:lvl1pPr>
            <a:lvl2pPr indent="-298450" lvl="1" marL="914400" rtl="0" algn="ctr">
              <a:spcBef>
                <a:spcPts val="1600"/>
              </a:spcBef>
              <a:spcAft>
                <a:spcPts val="0"/>
              </a:spcAft>
              <a:buSzPts val="1100"/>
              <a:buChar char="○"/>
              <a:defRPr b="1" sz="1100"/>
            </a:lvl2pPr>
            <a:lvl3pPr indent="-298450" lvl="2" marL="1371600" rtl="0" algn="ctr">
              <a:spcBef>
                <a:spcPts val="1600"/>
              </a:spcBef>
              <a:spcAft>
                <a:spcPts val="0"/>
              </a:spcAft>
              <a:buSzPts val="1100"/>
              <a:buChar char="■"/>
              <a:defRPr b="1" sz="1100"/>
            </a:lvl3pPr>
            <a:lvl4pPr indent="-298450" lvl="3" marL="1828800" rtl="0" algn="ctr">
              <a:spcBef>
                <a:spcPts val="1600"/>
              </a:spcBef>
              <a:spcAft>
                <a:spcPts val="0"/>
              </a:spcAft>
              <a:buSzPts val="1100"/>
              <a:buChar char="●"/>
              <a:defRPr b="1"/>
            </a:lvl4pPr>
            <a:lvl5pPr indent="-298450" lvl="4" marL="2286000" rtl="0" algn="ctr">
              <a:spcBef>
                <a:spcPts val="1600"/>
              </a:spcBef>
              <a:spcAft>
                <a:spcPts val="0"/>
              </a:spcAft>
              <a:buSzPts val="1100"/>
              <a:buChar char="○"/>
              <a:defRPr b="1" sz="1100"/>
            </a:lvl5pPr>
            <a:lvl6pPr indent="-298450" lvl="5" marL="2743200" rtl="0" algn="ctr">
              <a:spcBef>
                <a:spcPts val="1600"/>
              </a:spcBef>
              <a:spcAft>
                <a:spcPts val="0"/>
              </a:spcAft>
              <a:buSzPts val="1100"/>
              <a:buChar char="■"/>
              <a:defRPr b="1" sz="1100"/>
            </a:lvl6pPr>
            <a:lvl7pPr indent="-298450" lvl="6" marL="3200400" rtl="0" algn="ctr">
              <a:spcBef>
                <a:spcPts val="1600"/>
              </a:spcBef>
              <a:spcAft>
                <a:spcPts val="0"/>
              </a:spcAft>
              <a:buSzPts val="1100"/>
              <a:buChar char="●"/>
              <a:defRPr b="1" sz="1100"/>
            </a:lvl7pPr>
            <a:lvl8pPr indent="-298450" lvl="7" marL="3657600" rtl="0" algn="ctr">
              <a:spcBef>
                <a:spcPts val="1600"/>
              </a:spcBef>
              <a:spcAft>
                <a:spcPts val="0"/>
              </a:spcAft>
              <a:buSzPts val="1100"/>
              <a:buChar char="○"/>
              <a:defRPr b="1"/>
            </a:lvl8pPr>
            <a:lvl9pPr indent="-298450" lvl="8" marL="4114800" rtl="0" algn="ctr">
              <a:spcBef>
                <a:spcPts val="1600"/>
              </a:spcBef>
              <a:spcAft>
                <a:spcPts val="1600"/>
              </a:spcAft>
              <a:buSzPts val="1100"/>
              <a:buChar char="■"/>
              <a:defRPr b="1" sz="1100"/>
            </a:lvl9pPr>
          </a:lstStyle>
          <a:p/>
        </p:txBody>
      </p:sp>
      <p:sp>
        <p:nvSpPr>
          <p:cNvPr id="67" name="Google Shape;67;p8"/>
          <p:cNvSpPr txBox="1"/>
          <p:nvPr>
            <p:ph type="title"/>
          </p:nvPr>
        </p:nvSpPr>
        <p:spPr>
          <a:xfrm>
            <a:off x="432489" y="48000"/>
            <a:ext cx="6653700" cy="740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SzPts val="2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8"/>
          <p:cNvSpPr txBox="1"/>
          <p:nvPr>
            <p:ph idx="12" type="sldNum"/>
          </p:nvPr>
        </p:nvSpPr>
        <p:spPr>
          <a:xfrm>
            <a:off x="8038800" y="4852894"/>
            <a:ext cx="686400" cy="290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8"/>
          <p:cNvSpPr txBox="1"/>
          <p:nvPr>
            <p:ph idx="5" type="body"/>
          </p:nvPr>
        </p:nvSpPr>
        <p:spPr>
          <a:xfrm>
            <a:off x="1212951" y="3643172"/>
            <a:ext cx="1482300" cy="411000"/>
          </a:xfrm>
          <a:prstGeom prst="rect">
            <a:avLst/>
          </a:prstGeom>
        </p:spPr>
        <p:txBody>
          <a:bodyPr anchorCtr="0" anchor="t" bIns="0" lIns="0" spcFirstLastPara="1" rIns="0" wrap="square" tIns="0">
            <a:noAutofit/>
          </a:bodyPr>
          <a:lstStyle>
            <a:lvl1pPr indent="-298450" lvl="0" marL="457200" rtl="0" algn="ctr">
              <a:spcBef>
                <a:spcPts val="0"/>
              </a:spcBef>
              <a:spcAft>
                <a:spcPts val="0"/>
              </a:spcAft>
              <a:buSzPts val="1100"/>
              <a:buChar char="●"/>
              <a:defRPr sz="1100"/>
            </a:lvl1pPr>
            <a:lvl2pPr indent="-298450" lvl="1" marL="914400" rtl="0" algn="ctr">
              <a:spcBef>
                <a:spcPts val="1600"/>
              </a:spcBef>
              <a:spcAft>
                <a:spcPts val="0"/>
              </a:spcAft>
              <a:buSzPts val="1100"/>
              <a:buChar char="○"/>
              <a:defRPr sz="1100"/>
            </a:lvl2pPr>
            <a:lvl3pPr indent="-298450" lvl="2" marL="1371600" rtl="0" algn="ctr">
              <a:spcBef>
                <a:spcPts val="1600"/>
              </a:spcBef>
              <a:spcAft>
                <a:spcPts val="0"/>
              </a:spcAft>
              <a:buSzPts val="1100"/>
              <a:buChar char="■"/>
              <a:defRPr sz="1100"/>
            </a:lvl3pPr>
            <a:lvl4pPr indent="-298450" lvl="3" marL="1828800" rtl="0" algn="ctr">
              <a:spcBef>
                <a:spcPts val="1600"/>
              </a:spcBef>
              <a:spcAft>
                <a:spcPts val="0"/>
              </a:spcAft>
              <a:buSzPts val="1100"/>
              <a:buChar char="●"/>
              <a:defRPr/>
            </a:lvl4pPr>
            <a:lvl5pPr indent="-298450" lvl="4" marL="2286000" rtl="0" algn="ctr">
              <a:spcBef>
                <a:spcPts val="1600"/>
              </a:spcBef>
              <a:spcAft>
                <a:spcPts val="0"/>
              </a:spcAft>
              <a:buSzPts val="1100"/>
              <a:buChar char="○"/>
              <a:defRPr sz="1100"/>
            </a:lvl5pPr>
            <a:lvl6pPr indent="-298450" lvl="5" marL="2743200" rtl="0" algn="ctr">
              <a:spcBef>
                <a:spcPts val="1600"/>
              </a:spcBef>
              <a:spcAft>
                <a:spcPts val="0"/>
              </a:spcAft>
              <a:buSzPts val="1100"/>
              <a:buChar char="■"/>
              <a:defRPr sz="1100"/>
            </a:lvl6pPr>
            <a:lvl7pPr indent="-298450" lvl="6" marL="3200400" rtl="0" algn="ctr">
              <a:spcBef>
                <a:spcPts val="1600"/>
              </a:spcBef>
              <a:spcAft>
                <a:spcPts val="0"/>
              </a:spcAft>
              <a:buSzPts val="1100"/>
              <a:buChar char="●"/>
              <a:defRPr sz="1100"/>
            </a:lvl7pPr>
            <a:lvl8pPr indent="-298450" lvl="7" marL="3657600" rtl="0" algn="ctr">
              <a:spcBef>
                <a:spcPts val="1600"/>
              </a:spcBef>
              <a:spcAft>
                <a:spcPts val="0"/>
              </a:spcAft>
              <a:buSzPts val="1100"/>
              <a:buChar char="○"/>
              <a:defRPr/>
            </a:lvl8pPr>
            <a:lvl9pPr indent="-298450" lvl="8" marL="4114800" rtl="0" algn="ctr">
              <a:spcBef>
                <a:spcPts val="1600"/>
              </a:spcBef>
              <a:spcAft>
                <a:spcPts val="1600"/>
              </a:spcAft>
              <a:buSzPts val="1100"/>
              <a:buChar char="■"/>
              <a:defRPr sz="1100"/>
            </a:lvl9pPr>
          </a:lstStyle>
          <a:p/>
        </p:txBody>
      </p:sp>
      <p:sp>
        <p:nvSpPr>
          <p:cNvPr id="70" name="Google Shape;70;p8"/>
          <p:cNvSpPr txBox="1"/>
          <p:nvPr>
            <p:ph idx="6" type="body"/>
          </p:nvPr>
        </p:nvSpPr>
        <p:spPr>
          <a:xfrm>
            <a:off x="3781328" y="3643172"/>
            <a:ext cx="1482300" cy="411000"/>
          </a:xfrm>
          <a:prstGeom prst="rect">
            <a:avLst/>
          </a:prstGeom>
        </p:spPr>
        <p:txBody>
          <a:bodyPr anchorCtr="0" anchor="t" bIns="0" lIns="0" spcFirstLastPara="1" rIns="0" wrap="square" tIns="0">
            <a:noAutofit/>
          </a:bodyPr>
          <a:lstStyle>
            <a:lvl1pPr indent="-298450" lvl="0" marL="457200" rtl="0" algn="ctr">
              <a:spcBef>
                <a:spcPts val="0"/>
              </a:spcBef>
              <a:spcAft>
                <a:spcPts val="0"/>
              </a:spcAft>
              <a:buSzPts val="1100"/>
              <a:buChar char="●"/>
              <a:defRPr sz="1100"/>
            </a:lvl1pPr>
            <a:lvl2pPr indent="-298450" lvl="1" marL="914400" rtl="0" algn="ctr">
              <a:spcBef>
                <a:spcPts val="1600"/>
              </a:spcBef>
              <a:spcAft>
                <a:spcPts val="0"/>
              </a:spcAft>
              <a:buSzPts val="1100"/>
              <a:buChar char="○"/>
              <a:defRPr sz="1100"/>
            </a:lvl2pPr>
            <a:lvl3pPr indent="-298450" lvl="2" marL="1371600" rtl="0" algn="ctr">
              <a:spcBef>
                <a:spcPts val="1600"/>
              </a:spcBef>
              <a:spcAft>
                <a:spcPts val="0"/>
              </a:spcAft>
              <a:buSzPts val="1100"/>
              <a:buChar char="■"/>
              <a:defRPr sz="1100"/>
            </a:lvl3pPr>
            <a:lvl4pPr indent="-298450" lvl="3" marL="1828800" rtl="0" algn="ctr">
              <a:spcBef>
                <a:spcPts val="1600"/>
              </a:spcBef>
              <a:spcAft>
                <a:spcPts val="0"/>
              </a:spcAft>
              <a:buSzPts val="1100"/>
              <a:buChar char="●"/>
              <a:defRPr/>
            </a:lvl4pPr>
            <a:lvl5pPr indent="-298450" lvl="4" marL="2286000" rtl="0" algn="ctr">
              <a:spcBef>
                <a:spcPts val="1600"/>
              </a:spcBef>
              <a:spcAft>
                <a:spcPts val="0"/>
              </a:spcAft>
              <a:buSzPts val="1100"/>
              <a:buChar char="○"/>
              <a:defRPr sz="1100"/>
            </a:lvl5pPr>
            <a:lvl6pPr indent="-298450" lvl="5" marL="2743200" rtl="0" algn="ctr">
              <a:spcBef>
                <a:spcPts val="1600"/>
              </a:spcBef>
              <a:spcAft>
                <a:spcPts val="0"/>
              </a:spcAft>
              <a:buSzPts val="1100"/>
              <a:buChar char="■"/>
              <a:defRPr sz="1100"/>
            </a:lvl6pPr>
            <a:lvl7pPr indent="-298450" lvl="6" marL="3200400" rtl="0" algn="ctr">
              <a:spcBef>
                <a:spcPts val="1600"/>
              </a:spcBef>
              <a:spcAft>
                <a:spcPts val="0"/>
              </a:spcAft>
              <a:buSzPts val="1100"/>
              <a:buChar char="●"/>
              <a:defRPr sz="1100"/>
            </a:lvl7pPr>
            <a:lvl8pPr indent="-298450" lvl="7" marL="3657600" rtl="0" algn="ctr">
              <a:spcBef>
                <a:spcPts val="1600"/>
              </a:spcBef>
              <a:spcAft>
                <a:spcPts val="0"/>
              </a:spcAft>
              <a:buSzPts val="1100"/>
              <a:buChar char="○"/>
              <a:defRPr/>
            </a:lvl8pPr>
            <a:lvl9pPr indent="-298450" lvl="8" marL="4114800" rtl="0" algn="ctr">
              <a:spcBef>
                <a:spcPts val="1600"/>
              </a:spcBef>
              <a:spcAft>
                <a:spcPts val="1600"/>
              </a:spcAft>
              <a:buSzPts val="1100"/>
              <a:buChar char="■"/>
              <a:defRPr sz="1100"/>
            </a:lvl9pPr>
          </a:lstStyle>
          <a:p/>
        </p:txBody>
      </p:sp>
      <p:sp>
        <p:nvSpPr>
          <p:cNvPr id="71" name="Google Shape;71;p8"/>
          <p:cNvSpPr txBox="1"/>
          <p:nvPr>
            <p:ph idx="7" type="body"/>
          </p:nvPr>
        </p:nvSpPr>
        <p:spPr>
          <a:xfrm>
            <a:off x="6314212" y="3643172"/>
            <a:ext cx="1482300" cy="411000"/>
          </a:xfrm>
          <a:prstGeom prst="rect">
            <a:avLst/>
          </a:prstGeom>
        </p:spPr>
        <p:txBody>
          <a:bodyPr anchorCtr="0" anchor="t" bIns="0" lIns="0" spcFirstLastPara="1" rIns="0" wrap="square" tIns="0">
            <a:noAutofit/>
          </a:bodyPr>
          <a:lstStyle>
            <a:lvl1pPr indent="-298450" lvl="0" marL="457200" rtl="0" algn="ctr">
              <a:spcBef>
                <a:spcPts val="0"/>
              </a:spcBef>
              <a:spcAft>
                <a:spcPts val="0"/>
              </a:spcAft>
              <a:buSzPts val="1100"/>
              <a:buChar char="●"/>
              <a:defRPr sz="1100"/>
            </a:lvl1pPr>
            <a:lvl2pPr indent="-298450" lvl="1" marL="914400" rtl="0" algn="ctr">
              <a:spcBef>
                <a:spcPts val="1600"/>
              </a:spcBef>
              <a:spcAft>
                <a:spcPts val="0"/>
              </a:spcAft>
              <a:buSzPts val="1100"/>
              <a:buChar char="○"/>
              <a:defRPr sz="1100"/>
            </a:lvl2pPr>
            <a:lvl3pPr indent="-298450" lvl="2" marL="1371600" rtl="0" algn="ctr">
              <a:spcBef>
                <a:spcPts val="1600"/>
              </a:spcBef>
              <a:spcAft>
                <a:spcPts val="0"/>
              </a:spcAft>
              <a:buSzPts val="1100"/>
              <a:buChar char="■"/>
              <a:defRPr sz="1100"/>
            </a:lvl3pPr>
            <a:lvl4pPr indent="-298450" lvl="3" marL="1828800" rtl="0" algn="ctr">
              <a:spcBef>
                <a:spcPts val="1600"/>
              </a:spcBef>
              <a:spcAft>
                <a:spcPts val="0"/>
              </a:spcAft>
              <a:buSzPts val="1100"/>
              <a:buChar char="●"/>
              <a:defRPr/>
            </a:lvl4pPr>
            <a:lvl5pPr indent="-298450" lvl="4" marL="2286000" rtl="0" algn="ctr">
              <a:spcBef>
                <a:spcPts val="1600"/>
              </a:spcBef>
              <a:spcAft>
                <a:spcPts val="0"/>
              </a:spcAft>
              <a:buSzPts val="1100"/>
              <a:buChar char="○"/>
              <a:defRPr sz="1100"/>
            </a:lvl5pPr>
            <a:lvl6pPr indent="-298450" lvl="5" marL="2743200" rtl="0" algn="ctr">
              <a:spcBef>
                <a:spcPts val="1600"/>
              </a:spcBef>
              <a:spcAft>
                <a:spcPts val="0"/>
              </a:spcAft>
              <a:buSzPts val="1100"/>
              <a:buChar char="■"/>
              <a:defRPr sz="1100"/>
            </a:lvl6pPr>
            <a:lvl7pPr indent="-298450" lvl="6" marL="3200400" rtl="0" algn="ctr">
              <a:spcBef>
                <a:spcPts val="1600"/>
              </a:spcBef>
              <a:spcAft>
                <a:spcPts val="0"/>
              </a:spcAft>
              <a:buSzPts val="1100"/>
              <a:buChar char="●"/>
              <a:defRPr sz="1100"/>
            </a:lvl7pPr>
            <a:lvl8pPr indent="-298450" lvl="7" marL="3657600" rtl="0" algn="ctr">
              <a:spcBef>
                <a:spcPts val="1600"/>
              </a:spcBef>
              <a:spcAft>
                <a:spcPts val="0"/>
              </a:spcAft>
              <a:buSzPts val="1100"/>
              <a:buChar char="○"/>
              <a:defRPr/>
            </a:lvl8pPr>
            <a:lvl9pPr indent="-298450" lvl="8" marL="4114800" rtl="0" algn="ctr">
              <a:spcBef>
                <a:spcPts val="1600"/>
              </a:spcBef>
              <a:spcAft>
                <a:spcPts val="1600"/>
              </a:spcAft>
              <a:buSzPts val="1100"/>
              <a:buChar char="■"/>
              <a:defRPr sz="1100"/>
            </a:lvl9pPr>
          </a:lstStyle>
          <a:p/>
        </p:txBody>
      </p:sp>
      <p:sp>
        <p:nvSpPr>
          <p:cNvPr id="72" name="Google Shape;72;p8"/>
          <p:cNvSpPr/>
          <p:nvPr/>
        </p:nvSpPr>
        <p:spPr>
          <a:xfrm>
            <a:off x="1058225" y="1312783"/>
            <a:ext cx="1791600" cy="1789800"/>
          </a:xfrm>
          <a:prstGeom prst="ellipse">
            <a:avLst/>
          </a:prstGeom>
          <a:solidFill>
            <a:srgbClr val="FFFFFF"/>
          </a:solidFill>
          <a:ln>
            <a:noFill/>
          </a:ln>
          <a:effectLst>
            <a:outerShdw blurRad="635000" sx="105999" rotWithShape="0" algn="t" sy="105999">
              <a:srgbClr val="000000">
                <a:alpha val="6669"/>
              </a:srgbClr>
            </a:outerShdw>
          </a:effectLst>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b="0" i="0" sz="1400">
              <a:solidFill>
                <a:srgbClr val="FFFFFF"/>
              </a:solidFill>
              <a:latin typeface="Salesforce Sans"/>
              <a:ea typeface="Salesforce Sans"/>
              <a:cs typeface="Salesforce Sans"/>
              <a:sym typeface="Salesforce Sans"/>
            </a:endParaRPr>
          </a:p>
        </p:txBody>
      </p:sp>
      <p:sp>
        <p:nvSpPr>
          <p:cNvPr id="73" name="Google Shape;73;p8"/>
          <p:cNvSpPr/>
          <p:nvPr/>
        </p:nvSpPr>
        <p:spPr>
          <a:xfrm>
            <a:off x="3626606" y="1312783"/>
            <a:ext cx="1791600" cy="1789800"/>
          </a:xfrm>
          <a:prstGeom prst="ellipse">
            <a:avLst/>
          </a:prstGeom>
          <a:solidFill>
            <a:srgbClr val="FFFFFF"/>
          </a:solidFill>
          <a:ln>
            <a:noFill/>
          </a:ln>
          <a:effectLst>
            <a:outerShdw blurRad="635000" sx="105999" rotWithShape="0" algn="t" sy="105999">
              <a:srgbClr val="000000">
                <a:alpha val="6669"/>
              </a:srgbClr>
            </a:outerShdw>
          </a:effectLst>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b="0" i="0" sz="1400">
              <a:solidFill>
                <a:srgbClr val="FFFFFF"/>
              </a:solidFill>
              <a:latin typeface="Salesforce Sans"/>
              <a:ea typeface="Salesforce Sans"/>
              <a:cs typeface="Salesforce Sans"/>
              <a:sym typeface="Salesforce Sans"/>
            </a:endParaRPr>
          </a:p>
        </p:txBody>
      </p:sp>
      <p:sp>
        <p:nvSpPr>
          <p:cNvPr id="74" name="Google Shape;74;p8"/>
          <p:cNvSpPr/>
          <p:nvPr/>
        </p:nvSpPr>
        <p:spPr>
          <a:xfrm>
            <a:off x="6194987" y="1312783"/>
            <a:ext cx="1791600" cy="1789800"/>
          </a:xfrm>
          <a:prstGeom prst="ellipse">
            <a:avLst/>
          </a:prstGeom>
          <a:solidFill>
            <a:srgbClr val="FFFFFF"/>
          </a:solidFill>
          <a:ln>
            <a:noFill/>
          </a:ln>
          <a:effectLst>
            <a:outerShdw blurRad="635000" sx="105999" rotWithShape="0" algn="t" sy="105999">
              <a:srgbClr val="000000">
                <a:alpha val="6669"/>
              </a:srgbClr>
            </a:outerShdw>
          </a:effectLst>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b="0" i="0" sz="1400">
              <a:solidFill>
                <a:srgbClr val="FFFFFF"/>
              </a:solidFill>
              <a:latin typeface="Salesforce Sans"/>
              <a:ea typeface="Salesforce Sans"/>
              <a:cs typeface="Salesforce Sans"/>
              <a:sym typeface="Salesforce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p9"/>
          <p:cNvSpPr txBox="1"/>
          <p:nvPr>
            <p:ph idx="1" type="body"/>
          </p:nvPr>
        </p:nvSpPr>
        <p:spPr>
          <a:xfrm>
            <a:off x="425620" y="822956"/>
            <a:ext cx="6787200" cy="328500"/>
          </a:xfrm>
          <a:prstGeom prst="rect">
            <a:avLst/>
          </a:prstGeom>
        </p:spPr>
        <p:txBody>
          <a:bodyPr anchorCtr="0" anchor="t" bIns="0" lIns="0" spcFirstLastPara="1" rIns="0" wrap="square" tIns="0">
            <a:noAutofit/>
          </a:bodyPr>
          <a:lstStyle>
            <a:lvl1pPr indent="-336550" lvl="0" marL="457200" rtl="0">
              <a:spcBef>
                <a:spcPts val="0"/>
              </a:spcBef>
              <a:spcAft>
                <a:spcPts val="0"/>
              </a:spcAft>
              <a:buClr>
                <a:schemeClr val="dk1"/>
              </a:buClr>
              <a:buSzPts val="1700"/>
              <a:buChar char="●"/>
              <a:defRPr sz="1700">
                <a:solidFill>
                  <a:schemeClr val="dk1"/>
                </a:solidFill>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a:lvl3pPr>
            <a:lvl4pPr indent="-298450" lvl="3" marL="1828800" rtl="0">
              <a:spcBef>
                <a:spcPts val="1600"/>
              </a:spcBef>
              <a:spcAft>
                <a:spcPts val="0"/>
              </a:spcAft>
              <a:buSzPts val="1100"/>
              <a:buChar char="●"/>
              <a:defRPr/>
            </a:lvl4pPr>
            <a:lvl5pPr indent="-323850" lvl="4" marL="2286000" rtl="0">
              <a:spcBef>
                <a:spcPts val="1600"/>
              </a:spcBef>
              <a:spcAft>
                <a:spcPts val="0"/>
              </a:spcAft>
              <a:buSzPts val="1500"/>
              <a:buChar char="○"/>
              <a:defRPr/>
            </a:lvl5pPr>
            <a:lvl6pPr indent="-317500" lvl="5" marL="2743200" rtl="0">
              <a:spcBef>
                <a:spcPts val="1600"/>
              </a:spcBef>
              <a:spcAft>
                <a:spcPts val="0"/>
              </a:spcAft>
              <a:buSzPts val="1400"/>
              <a:buChar char="■"/>
              <a:defRPr/>
            </a:lvl6pPr>
            <a:lvl7pPr indent="-304800" lvl="6" marL="3200400" rtl="0">
              <a:spcBef>
                <a:spcPts val="1600"/>
              </a:spcBef>
              <a:spcAft>
                <a:spcPts val="0"/>
              </a:spcAft>
              <a:buSzPts val="1200"/>
              <a:buChar char="●"/>
              <a:defRPr/>
            </a:lvl7pPr>
            <a:lvl8pPr indent="-298450" lvl="7" marL="3657600" rtl="0">
              <a:spcBef>
                <a:spcPts val="1600"/>
              </a:spcBef>
              <a:spcAft>
                <a:spcPts val="0"/>
              </a:spcAft>
              <a:buSzPts val="1100"/>
              <a:buChar char="○"/>
              <a:defRPr/>
            </a:lvl8pPr>
            <a:lvl9pPr indent="-285750" lvl="8" marL="4114800" rtl="0">
              <a:spcBef>
                <a:spcPts val="1600"/>
              </a:spcBef>
              <a:spcAft>
                <a:spcPts val="1600"/>
              </a:spcAft>
              <a:buSzPts val="900"/>
              <a:buChar char="■"/>
              <a:defRPr/>
            </a:lvl9pPr>
          </a:lstStyle>
          <a:p/>
        </p:txBody>
      </p:sp>
      <p:sp>
        <p:nvSpPr>
          <p:cNvPr id="77" name="Google Shape;77;p9"/>
          <p:cNvSpPr txBox="1"/>
          <p:nvPr>
            <p:ph type="title"/>
          </p:nvPr>
        </p:nvSpPr>
        <p:spPr>
          <a:xfrm>
            <a:off x="432489" y="48000"/>
            <a:ext cx="6653700" cy="721200"/>
          </a:xfrm>
          <a:prstGeom prst="rect">
            <a:avLst/>
          </a:prstGeom>
        </p:spPr>
        <p:txBody>
          <a:bodyPr anchorCtr="0" anchor="b" bIns="0" lIns="0" spcFirstLastPara="1" rIns="0" wrap="square" tIns="0">
            <a:noAutofit/>
          </a:bodyPr>
          <a:lstStyle>
            <a:lvl1pPr lvl="0" rtl="0">
              <a:spcBef>
                <a:spcPts val="0"/>
              </a:spcBef>
              <a:spcAft>
                <a:spcPts val="0"/>
              </a:spcAft>
              <a:buSzPts val="2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 name="Google Shape;78;p9"/>
          <p:cNvSpPr txBox="1"/>
          <p:nvPr>
            <p:ph idx="2" type="body"/>
          </p:nvPr>
        </p:nvSpPr>
        <p:spPr>
          <a:xfrm>
            <a:off x="432489" y="1309875"/>
            <a:ext cx="3943800" cy="3350700"/>
          </a:xfrm>
          <a:prstGeom prst="rect">
            <a:avLst/>
          </a:prstGeom>
        </p:spPr>
        <p:txBody>
          <a:bodyPr anchorCtr="0" anchor="t" bIns="0" lIns="0" spcFirstLastPara="1" rIns="0" wrap="square" tIns="0">
            <a:noAutofit/>
          </a:bodyPr>
          <a:lstStyle>
            <a:lvl1pPr indent="-323850" lvl="0" marL="457200" rtl="0">
              <a:spcBef>
                <a:spcPts val="0"/>
              </a:spcBef>
              <a:spcAft>
                <a:spcPts val="0"/>
              </a:spcAft>
              <a:buSzPts val="1500"/>
              <a:buChar char="●"/>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sz="1200"/>
            </a:lvl3pPr>
            <a:lvl4pPr indent="-298450" lvl="3" marL="1828800" rtl="0">
              <a:spcBef>
                <a:spcPts val="1600"/>
              </a:spcBef>
              <a:spcAft>
                <a:spcPts val="0"/>
              </a:spcAft>
              <a:buSzPts val="1100"/>
              <a:buChar char="●"/>
              <a:defRPr/>
            </a:lvl4pPr>
            <a:lvl5pPr indent="-323850" lvl="4" marL="2286000" rtl="0">
              <a:spcBef>
                <a:spcPts val="1600"/>
              </a:spcBef>
              <a:spcAft>
                <a:spcPts val="0"/>
              </a:spcAft>
              <a:buSzPts val="1500"/>
              <a:buChar char="○"/>
              <a:defRPr/>
            </a:lvl5pPr>
            <a:lvl6pPr indent="-317500" lvl="5" marL="2743200" rtl="0">
              <a:spcBef>
                <a:spcPts val="1600"/>
              </a:spcBef>
              <a:spcAft>
                <a:spcPts val="0"/>
              </a:spcAft>
              <a:buSzPts val="1400"/>
              <a:buChar char="■"/>
              <a:defRPr/>
            </a:lvl6pPr>
            <a:lvl7pPr indent="-304800" lvl="6" marL="3200400" rtl="0">
              <a:spcBef>
                <a:spcPts val="1600"/>
              </a:spcBef>
              <a:spcAft>
                <a:spcPts val="0"/>
              </a:spcAft>
              <a:buSzPts val="1200"/>
              <a:buChar char="●"/>
              <a:defRPr sz="1200"/>
            </a:lvl7pPr>
            <a:lvl8pPr indent="-298450" lvl="7" marL="3657600" rtl="0">
              <a:spcBef>
                <a:spcPts val="1600"/>
              </a:spcBef>
              <a:spcAft>
                <a:spcPts val="0"/>
              </a:spcAft>
              <a:buSzPts val="1100"/>
              <a:buChar char="○"/>
              <a:defRPr/>
            </a:lvl8pPr>
            <a:lvl9pPr indent="-285750" lvl="8" marL="4114800" rtl="0">
              <a:spcBef>
                <a:spcPts val="1600"/>
              </a:spcBef>
              <a:spcAft>
                <a:spcPts val="1600"/>
              </a:spcAft>
              <a:buSzPts val="900"/>
              <a:buChar char="■"/>
              <a:defRPr/>
            </a:lvl9pPr>
          </a:lstStyle>
          <a:p/>
        </p:txBody>
      </p:sp>
      <p:sp>
        <p:nvSpPr>
          <p:cNvPr id="79" name="Google Shape;79;p9"/>
          <p:cNvSpPr txBox="1"/>
          <p:nvPr>
            <p:ph idx="12" type="sldNum"/>
          </p:nvPr>
        </p:nvSpPr>
        <p:spPr>
          <a:xfrm>
            <a:off x="8038800" y="4852894"/>
            <a:ext cx="686400" cy="290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9"/>
          <p:cNvSpPr txBox="1"/>
          <p:nvPr>
            <p:ph idx="3" type="body"/>
          </p:nvPr>
        </p:nvSpPr>
        <p:spPr>
          <a:xfrm>
            <a:off x="4767646" y="1309875"/>
            <a:ext cx="3957600" cy="3416400"/>
          </a:xfrm>
          <a:prstGeom prst="rect">
            <a:avLst/>
          </a:prstGeom>
        </p:spPr>
        <p:txBody>
          <a:bodyPr anchorCtr="0" anchor="t" bIns="0" lIns="0" spcFirstLastPara="1" rIns="0" wrap="square" tIns="0">
            <a:noAutofit/>
          </a:bodyPr>
          <a:lstStyle>
            <a:lvl1pPr indent="-323850" lvl="0" marL="457200" rtl="0">
              <a:spcBef>
                <a:spcPts val="0"/>
              </a:spcBef>
              <a:spcAft>
                <a:spcPts val="0"/>
              </a:spcAft>
              <a:buSzPts val="1500"/>
              <a:buChar char="●"/>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sz="1200"/>
            </a:lvl3pPr>
            <a:lvl4pPr indent="-298450" lvl="3" marL="1828800" rtl="0">
              <a:spcBef>
                <a:spcPts val="1600"/>
              </a:spcBef>
              <a:spcAft>
                <a:spcPts val="0"/>
              </a:spcAft>
              <a:buSzPts val="1100"/>
              <a:buChar char="●"/>
              <a:defRPr/>
            </a:lvl4pPr>
            <a:lvl5pPr indent="-323850" lvl="4" marL="2286000" rtl="0">
              <a:spcBef>
                <a:spcPts val="1600"/>
              </a:spcBef>
              <a:spcAft>
                <a:spcPts val="0"/>
              </a:spcAft>
              <a:buSzPts val="1500"/>
              <a:buChar char="○"/>
              <a:defRPr/>
            </a:lvl5pPr>
            <a:lvl6pPr indent="-317500" lvl="5" marL="2743200" rtl="0">
              <a:spcBef>
                <a:spcPts val="1600"/>
              </a:spcBef>
              <a:spcAft>
                <a:spcPts val="0"/>
              </a:spcAft>
              <a:buSzPts val="1400"/>
              <a:buChar char="■"/>
              <a:defRPr/>
            </a:lvl6pPr>
            <a:lvl7pPr indent="-304800" lvl="6" marL="3200400" rtl="0">
              <a:spcBef>
                <a:spcPts val="1600"/>
              </a:spcBef>
              <a:spcAft>
                <a:spcPts val="0"/>
              </a:spcAft>
              <a:buSzPts val="1200"/>
              <a:buChar char="●"/>
              <a:defRPr sz="1200"/>
            </a:lvl7pPr>
            <a:lvl8pPr indent="-298450" lvl="7" marL="3657600" rtl="0">
              <a:spcBef>
                <a:spcPts val="1600"/>
              </a:spcBef>
              <a:spcAft>
                <a:spcPts val="0"/>
              </a:spcAft>
              <a:buSzPts val="1100"/>
              <a:buChar char="○"/>
              <a:defRPr/>
            </a:lvl8pPr>
            <a:lvl9pPr indent="-285750" lvl="8" marL="4114800" rtl="0">
              <a:spcBef>
                <a:spcPts val="1600"/>
              </a:spcBef>
              <a:spcAft>
                <a:spcPts val="1600"/>
              </a:spcAft>
              <a:buSzPts val="9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1">
    <p:spTree>
      <p:nvGrpSpPr>
        <p:cNvPr id="81" name="Shape 81"/>
        <p:cNvGrpSpPr/>
        <p:nvPr/>
      </p:nvGrpSpPr>
      <p:grpSpPr>
        <a:xfrm>
          <a:off x="0" y="0"/>
          <a:ext cx="0" cy="0"/>
          <a:chOff x="0" y="0"/>
          <a:chExt cx="0" cy="0"/>
        </a:xfrm>
      </p:grpSpPr>
      <p:sp>
        <p:nvSpPr>
          <p:cNvPr id="82" name="Google Shape;82;p10"/>
          <p:cNvSpPr txBox="1"/>
          <p:nvPr>
            <p:ph type="title"/>
          </p:nvPr>
        </p:nvSpPr>
        <p:spPr>
          <a:xfrm>
            <a:off x="432489" y="48000"/>
            <a:ext cx="6653700" cy="721200"/>
          </a:xfrm>
          <a:prstGeom prst="rect">
            <a:avLst/>
          </a:prstGeom>
        </p:spPr>
        <p:txBody>
          <a:bodyPr anchorCtr="0" anchor="b" bIns="0" lIns="0" spcFirstLastPara="1" rIns="0" wrap="square" tIns="0">
            <a:noAutofit/>
          </a:bodyPr>
          <a:lstStyle>
            <a:lvl1pPr lvl="0" rtl="0">
              <a:spcBef>
                <a:spcPts val="0"/>
              </a:spcBef>
              <a:spcAft>
                <a:spcPts val="0"/>
              </a:spcAft>
              <a:buSzPts val="2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0"/>
          <p:cNvSpPr txBox="1"/>
          <p:nvPr>
            <p:ph idx="1" type="body"/>
          </p:nvPr>
        </p:nvSpPr>
        <p:spPr>
          <a:xfrm>
            <a:off x="432489" y="1309875"/>
            <a:ext cx="2608500" cy="3350700"/>
          </a:xfrm>
          <a:prstGeom prst="rect">
            <a:avLst/>
          </a:prstGeom>
        </p:spPr>
        <p:txBody>
          <a:bodyPr anchorCtr="0" anchor="t" bIns="0" lIns="0" spcFirstLastPara="1" rIns="0" wrap="square" tIns="0">
            <a:noAutofit/>
          </a:bodyPr>
          <a:lstStyle>
            <a:lvl1pPr indent="-323850" lvl="0" marL="457200" rtl="0">
              <a:spcBef>
                <a:spcPts val="0"/>
              </a:spcBef>
              <a:spcAft>
                <a:spcPts val="0"/>
              </a:spcAft>
              <a:buSzPts val="1500"/>
              <a:buChar char="●"/>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sz="1200"/>
            </a:lvl3pPr>
            <a:lvl4pPr indent="-298450" lvl="3" marL="1828800" rtl="0">
              <a:spcBef>
                <a:spcPts val="1600"/>
              </a:spcBef>
              <a:spcAft>
                <a:spcPts val="0"/>
              </a:spcAft>
              <a:buSzPts val="1100"/>
              <a:buChar char="●"/>
              <a:defRPr/>
            </a:lvl4pPr>
            <a:lvl5pPr indent="-323850" lvl="4" marL="2286000" rtl="0">
              <a:spcBef>
                <a:spcPts val="1600"/>
              </a:spcBef>
              <a:spcAft>
                <a:spcPts val="0"/>
              </a:spcAft>
              <a:buSzPts val="1500"/>
              <a:buChar char="○"/>
              <a:defRPr/>
            </a:lvl5pPr>
            <a:lvl6pPr indent="-317500" lvl="5" marL="2743200" rtl="0">
              <a:spcBef>
                <a:spcPts val="1600"/>
              </a:spcBef>
              <a:spcAft>
                <a:spcPts val="0"/>
              </a:spcAft>
              <a:buSzPts val="1400"/>
              <a:buChar char="■"/>
              <a:defRPr/>
            </a:lvl6pPr>
            <a:lvl7pPr indent="-304800" lvl="6" marL="3200400" rtl="0">
              <a:spcBef>
                <a:spcPts val="1600"/>
              </a:spcBef>
              <a:spcAft>
                <a:spcPts val="0"/>
              </a:spcAft>
              <a:buSzPts val="1200"/>
              <a:buChar char="●"/>
              <a:defRPr sz="1200"/>
            </a:lvl7pPr>
            <a:lvl8pPr indent="-298450" lvl="7" marL="3657600" rtl="0">
              <a:spcBef>
                <a:spcPts val="1600"/>
              </a:spcBef>
              <a:spcAft>
                <a:spcPts val="0"/>
              </a:spcAft>
              <a:buSzPts val="1100"/>
              <a:buChar char="○"/>
              <a:defRPr/>
            </a:lvl8pPr>
            <a:lvl9pPr indent="-285750" lvl="8" marL="4114800" rtl="0">
              <a:spcBef>
                <a:spcPts val="1600"/>
              </a:spcBef>
              <a:spcAft>
                <a:spcPts val="1600"/>
              </a:spcAft>
              <a:buSzPts val="900"/>
              <a:buChar char="■"/>
              <a:defRPr/>
            </a:lvl9pPr>
          </a:lstStyle>
          <a:p/>
        </p:txBody>
      </p:sp>
      <p:sp>
        <p:nvSpPr>
          <p:cNvPr id="84" name="Google Shape;84;p10"/>
          <p:cNvSpPr txBox="1"/>
          <p:nvPr>
            <p:ph idx="12" type="sldNum"/>
          </p:nvPr>
        </p:nvSpPr>
        <p:spPr>
          <a:xfrm>
            <a:off x="8038800" y="4852894"/>
            <a:ext cx="686400" cy="290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10"/>
          <p:cNvSpPr txBox="1"/>
          <p:nvPr>
            <p:ph idx="2" type="body"/>
          </p:nvPr>
        </p:nvSpPr>
        <p:spPr>
          <a:xfrm>
            <a:off x="3274608" y="1309875"/>
            <a:ext cx="2608500" cy="3350700"/>
          </a:xfrm>
          <a:prstGeom prst="rect">
            <a:avLst/>
          </a:prstGeom>
        </p:spPr>
        <p:txBody>
          <a:bodyPr anchorCtr="0" anchor="t" bIns="0" lIns="0" spcFirstLastPara="1" rIns="0" wrap="square" tIns="0">
            <a:noAutofit/>
          </a:bodyPr>
          <a:lstStyle>
            <a:lvl1pPr indent="-323850" lvl="0" marL="457200" rtl="0">
              <a:spcBef>
                <a:spcPts val="0"/>
              </a:spcBef>
              <a:spcAft>
                <a:spcPts val="0"/>
              </a:spcAft>
              <a:buSzPts val="1500"/>
              <a:buChar char="●"/>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sz="1200"/>
            </a:lvl3pPr>
            <a:lvl4pPr indent="-298450" lvl="3" marL="1828800" rtl="0">
              <a:spcBef>
                <a:spcPts val="1600"/>
              </a:spcBef>
              <a:spcAft>
                <a:spcPts val="0"/>
              </a:spcAft>
              <a:buSzPts val="1100"/>
              <a:buChar char="●"/>
              <a:defRPr/>
            </a:lvl4pPr>
            <a:lvl5pPr indent="-323850" lvl="4" marL="2286000" rtl="0">
              <a:spcBef>
                <a:spcPts val="1600"/>
              </a:spcBef>
              <a:spcAft>
                <a:spcPts val="0"/>
              </a:spcAft>
              <a:buSzPts val="1500"/>
              <a:buChar char="○"/>
              <a:defRPr/>
            </a:lvl5pPr>
            <a:lvl6pPr indent="-317500" lvl="5" marL="2743200" rtl="0">
              <a:spcBef>
                <a:spcPts val="1600"/>
              </a:spcBef>
              <a:spcAft>
                <a:spcPts val="0"/>
              </a:spcAft>
              <a:buSzPts val="1400"/>
              <a:buChar char="■"/>
              <a:defRPr/>
            </a:lvl6pPr>
            <a:lvl7pPr indent="-304800" lvl="6" marL="3200400" rtl="0">
              <a:spcBef>
                <a:spcPts val="1600"/>
              </a:spcBef>
              <a:spcAft>
                <a:spcPts val="0"/>
              </a:spcAft>
              <a:buSzPts val="1200"/>
              <a:buChar char="●"/>
              <a:defRPr sz="1200"/>
            </a:lvl7pPr>
            <a:lvl8pPr indent="-298450" lvl="7" marL="3657600" rtl="0">
              <a:spcBef>
                <a:spcPts val="1600"/>
              </a:spcBef>
              <a:spcAft>
                <a:spcPts val="0"/>
              </a:spcAft>
              <a:buSzPts val="1100"/>
              <a:buChar char="○"/>
              <a:defRPr/>
            </a:lvl8pPr>
            <a:lvl9pPr indent="-285750" lvl="8" marL="4114800" rtl="0">
              <a:spcBef>
                <a:spcPts val="1600"/>
              </a:spcBef>
              <a:spcAft>
                <a:spcPts val="1600"/>
              </a:spcAft>
              <a:buSzPts val="900"/>
              <a:buChar char="■"/>
              <a:defRPr/>
            </a:lvl9pPr>
          </a:lstStyle>
          <a:p/>
        </p:txBody>
      </p:sp>
      <p:sp>
        <p:nvSpPr>
          <p:cNvPr id="86" name="Google Shape;86;p10"/>
          <p:cNvSpPr txBox="1"/>
          <p:nvPr>
            <p:ph idx="3" type="body"/>
          </p:nvPr>
        </p:nvSpPr>
        <p:spPr>
          <a:xfrm>
            <a:off x="6116727" y="1309875"/>
            <a:ext cx="2608500" cy="3350700"/>
          </a:xfrm>
          <a:prstGeom prst="rect">
            <a:avLst/>
          </a:prstGeom>
        </p:spPr>
        <p:txBody>
          <a:bodyPr anchorCtr="0" anchor="t" bIns="0" lIns="0" spcFirstLastPara="1" rIns="0" wrap="square" tIns="0">
            <a:noAutofit/>
          </a:bodyPr>
          <a:lstStyle>
            <a:lvl1pPr indent="-323850" lvl="0" marL="457200" rtl="0">
              <a:spcBef>
                <a:spcPts val="0"/>
              </a:spcBef>
              <a:spcAft>
                <a:spcPts val="0"/>
              </a:spcAft>
              <a:buSzPts val="1500"/>
              <a:buChar char="●"/>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sz="1200"/>
            </a:lvl3pPr>
            <a:lvl4pPr indent="-298450" lvl="3" marL="1828800" rtl="0">
              <a:spcBef>
                <a:spcPts val="1600"/>
              </a:spcBef>
              <a:spcAft>
                <a:spcPts val="0"/>
              </a:spcAft>
              <a:buSzPts val="1100"/>
              <a:buChar char="●"/>
              <a:defRPr/>
            </a:lvl4pPr>
            <a:lvl5pPr indent="-323850" lvl="4" marL="2286000" rtl="0">
              <a:spcBef>
                <a:spcPts val="1600"/>
              </a:spcBef>
              <a:spcAft>
                <a:spcPts val="0"/>
              </a:spcAft>
              <a:buSzPts val="1500"/>
              <a:buChar char="○"/>
              <a:defRPr/>
            </a:lvl5pPr>
            <a:lvl6pPr indent="-317500" lvl="5" marL="2743200" rtl="0">
              <a:spcBef>
                <a:spcPts val="1600"/>
              </a:spcBef>
              <a:spcAft>
                <a:spcPts val="0"/>
              </a:spcAft>
              <a:buSzPts val="1400"/>
              <a:buChar char="■"/>
              <a:defRPr/>
            </a:lvl6pPr>
            <a:lvl7pPr indent="-304800" lvl="6" marL="3200400" rtl="0">
              <a:spcBef>
                <a:spcPts val="1600"/>
              </a:spcBef>
              <a:spcAft>
                <a:spcPts val="0"/>
              </a:spcAft>
              <a:buSzPts val="1200"/>
              <a:buChar char="●"/>
              <a:defRPr sz="1200"/>
            </a:lvl7pPr>
            <a:lvl8pPr indent="-298450" lvl="7" marL="3657600" rtl="0">
              <a:spcBef>
                <a:spcPts val="1600"/>
              </a:spcBef>
              <a:spcAft>
                <a:spcPts val="0"/>
              </a:spcAft>
              <a:buSzPts val="1100"/>
              <a:buChar char="○"/>
              <a:defRPr/>
            </a:lvl8pPr>
            <a:lvl9pPr indent="-285750" lvl="8" marL="4114800" rtl="0">
              <a:spcBef>
                <a:spcPts val="1600"/>
              </a:spcBef>
              <a:spcAft>
                <a:spcPts val="1600"/>
              </a:spcAft>
              <a:buSzPts val="900"/>
              <a:buChar char="■"/>
              <a:defRPr/>
            </a:lvl9pPr>
          </a:lstStyle>
          <a:p/>
        </p:txBody>
      </p:sp>
      <p:sp>
        <p:nvSpPr>
          <p:cNvPr id="87" name="Google Shape;87;p10"/>
          <p:cNvSpPr txBox="1"/>
          <p:nvPr>
            <p:ph idx="4" type="body"/>
          </p:nvPr>
        </p:nvSpPr>
        <p:spPr>
          <a:xfrm>
            <a:off x="425620" y="822956"/>
            <a:ext cx="6787200" cy="328500"/>
          </a:xfrm>
          <a:prstGeom prst="rect">
            <a:avLst/>
          </a:prstGeom>
        </p:spPr>
        <p:txBody>
          <a:bodyPr anchorCtr="0" anchor="t" bIns="0" lIns="0" spcFirstLastPara="1" rIns="0" wrap="square" tIns="0">
            <a:noAutofit/>
          </a:bodyPr>
          <a:lstStyle>
            <a:lvl1pPr indent="-336550" lvl="0" marL="457200" rtl="0">
              <a:spcBef>
                <a:spcPts val="0"/>
              </a:spcBef>
              <a:spcAft>
                <a:spcPts val="0"/>
              </a:spcAft>
              <a:buClr>
                <a:schemeClr val="dk1"/>
              </a:buClr>
              <a:buSzPts val="1700"/>
              <a:buChar char="●"/>
              <a:defRPr sz="1700">
                <a:solidFill>
                  <a:schemeClr val="dk1"/>
                </a:solidFill>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a:lvl3pPr>
            <a:lvl4pPr indent="-298450" lvl="3" marL="1828800" rtl="0">
              <a:spcBef>
                <a:spcPts val="1600"/>
              </a:spcBef>
              <a:spcAft>
                <a:spcPts val="0"/>
              </a:spcAft>
              <a:buSzPts val="1100"/>
              <a:buChar char="●"/>
              <a:defRPr/>
            </a:lvl4pPr>
            <a:lvl5pPr indent="-323850" lvl="4" marL="2286000" rtl="0">
              <a:spcBef>
                <a:spcPts val="1600"/>
              </a:spcBef>
              <a:spcAft>
                <a:spcPts val="0"/>
              </a:spcAft>
              <a:buSzPts val="1500"/>
              <a:buChar char="○"/>
              <a:defRPr/>
            </a:lvl5pPr>
            <a:lvl6pPr indent="-317500" lvl="5" marL="2743200" rtl="0">
              <a:spcBef>
                <a:spcPts val="1600"/>
              </a:spcBef>
              <a:spcAft>
                <a:spcPts val="0"/>
              </a:spcAft>
              <a:buSzPts val="1400"/>
              <a:buChar char="■"/>
              <a:defRPr/>
            </a:lvl6pPr>
            <a:lvl7pPr indent="-304800" lvl="6" marL="3200400" rtl="0">
              <a:spcBef>
                <a:spcPts val="1600"/>
              </a:spcBef>
              <a:spcAft>
                <a:spcPts val="0"/>
              </a:spcAft>
              <a:buSzPts val="1200"/>
              <a:buChar char="●"/>
              <a:defRPr/>
            </a:lvl7pPr>
            <a:lvl8pPr indent="-298450" lvl="7" marL="3657600" rtl="0">
              <a:spcBef>
                <a:spcPts val="1600"/>
              </a:spcBef>
              <a:spcAft>
                <a:spcPts val="0"/>
              </a:spcAft>
              <a:buSzPts val="1100"/>
              <a:buChar char="○"/>
              <a:defRPr/>
            </a:lvl8pPr>
            <a:lvl9pPr indent="-285750" lvl="8" marL="4114800" rtl="0">
              <a:spcBef>
                <a:spcPts val="1600"/>
              </a:spcBef>
              <a:spcAft>
                <a:spcPts val="1600"/>
              </a:spcAft>
              <a:buSzPts val="9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43.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5" Type="http://schemas.openxmlformats.org/officeDocument/2006/relationships/slideLayout" Target="../slideLayouts/slideLayout3.xml"/><Relationship Id="rId6" Type="http://schemas.openxmlformats.org/officeDocument/2006/relationships/slideLayout" Target="../slideLayouts/slideLayout4.xml"/><Relationship Id="rId29" Type="http://schemas.openxmlformats.org/officeDocument/2006/relationships/slideLayout" Target="../slideLayouts/slideLayout27.xml"/><Relationship Id="rId7" Type="http://schemas.openxmlformats.org/officeDocument/2006/relationships/slideLayout" Target="../slideLayouts/slideLayout5.xml"/><Relationship Id="rId8" Type="http://schemas.openxmlformats.org/officeDocument/2006/relationships/slideLayout" Target="../slideLayouts/slideLayout6.xml"/><Relationship Id="rId31" Type="http://schemas.openxmlformats.org/officeDocument/2006/relationships/slideLayout" Target="../slideLayouts/slideLayout29.xml"/><Relationship Id="rId30" Type="http://schemas.openxmlformats.org/officeDocument/2006/relationships/slideLayout" Target="../slideLayouts/slideLayout28.xml"/><Relationship Id="rId11" Type="http://schemas.openxmlformats.org/officeDocument/2006/relationships/slideLayout" Target="../slideLayouts/slideLayout9.xml"/><Relationship Id="rId33" Type="http://schemas.openxmlformats.org/officeDocument/2006/relationships/slideLayout" Target="../slideLayouts/slideLayout31.xml"/><Relationship Id="rId10" Type="http://schemas.openxmlformats.org/officeDocument/2006/relationships/slideLayout" Target="../slideLayouts/slideLayout8.xml"/><Relationship Id="rId32" Type="http://schemas.openxmlformats.org/officeDocument/2006/relationships/slideLayout" Target="../slideLayouts/slideLayout30.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34" Type="http://schemas.openxmlformats.org/officeDocument/2006/relationships/theme" Target="../theme/theme1.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1432"/>
            <a:ext cx="9134480" cy="5140429"/>
          </a:xfrm>
          <a:prstGeom prst="rect">
            <a:avLst/>
          </a:prstGeom>
          <a:noFill/>
          <a:ln>
            <a:noFill/>
          </a:ln>
        </p:spPr>
      </p:pic>
      <p:sp>
        <p:nvSpPr>
          <p:cNvPr id="7" name="Google Shape;7;p1"/>
          <p:cNvSpPr txBox="1"/>
          <p:nvPr>
            <p:ph type="title"/>
          </p:nvPr>
        </p:nvSpPr>
        <p:spPr>
          <a:xfrm>
            <a:off x="432489" y="48000"/>
            <a:ext cx="6653700" cy="721200"/>
          </a:xfrm>
          <a:prstGeom prst="rect">
            <a:avLst/>
          </a:prstGeom>
          <a:noFill/>
          <a:ln>
            <a:noFill/>
          </a:ln>
        </p:spPr>
        <p:txBody>
          <a:bodyPr anchorCtr="0" anchor="b" bIns="0" lIns="0" spcFirstLastPara="1" rIns="0" wrap="square" tIns="0">
            <a:noAutofit/>
          </a:bodyPr>
          <a:lstStyle>
            <a:lvl1pPr lvl="0" rtl="0">
              <a:lnSpc>
                <a:spcPct val="80000"/>
              </a:lnSpc>
              <a:spcBef>
                <a:spcPts val="0"/>
              </a:spcBef>
              <a:spcAft>
                <a:spcPts val="0"/>
              </a:spcAft>
              <a:buClr>
                <a:srgbClr val="00A0DF"/>
              </a:buClr>
              <a:buSzPts val="2300"/>
              <a:buFont typeface="Salesforce Sans"/>
              <a:buNone/>
              <a:defRPr sz="2300">
                <a:solidFill>
                  <a:srgbClr val="00A0DF"/>
                </a:solidFill>
                <a:latin typeface="Salesforce Sans"/>
                <a:ea typeface="Salesforce Sans"/>
                <a:cs typeface="Salesforce Sans"/>
                <a:sym typeface="Salesforce Sans"/>
              </a:defRPr>
            </a:lvl1pPr>
            <a:lvl2pPr lvl="1" rtl="0">
              <a:spcBef>
                <a:spcPts val="0"/>
              </a:spcBef>
              <a:spcAft>
                <a:spcPts val="0"/>
              </a:spcAft>
              <a:buClr>
                <a:srgbClr val="00A0DF"/>
              </a:buClr>
              <a:buSzPts val="2800"/>
              <a:buNone/>
              <a:defRPr sz="2800">
                <a:solidFill>
                  <a:srgbClr val="00A0DF"/>
                </a:solidFill>
              </a:defRPr>
            </a:lvl2pPr>
            <a:lvl3pPr lvl="2" rtl="0">
              <a:spcBef>
                <a:spcPts val="0"/>
              </a:spcBef>
              <a:spcAft>
                <a:spcPts val="0"/>
              </a:spcAft>
              <a:buClr>
                <a:srgbClr val="00A0DF"/>
              </a:buClr>
              <a:buSzPts val="2800"/>
              <a:buNone/>
              <a:defRPr sz="2800">
                <a:solidFill>
                  <a:srgbClr val="00A0DF"/>
                </a:solidFill>
              </a:defRPr>
            </a:lvl3pPr>
            <a:lvl4pPr lvl="3" rtl="0">
              <a:spcBef>
                <a:spcPts val="0"/>
              </a:spcBef>
              <a:spcAft>
                <a:spcPts val="0"/>
              </a:spcAft>
              <a:buClr>
                <a:srgbClr val="00A0DF"/>
              </a:buClr>
              <a:buSzPts val="2800"/>
              <a:buNone/>
              <a:defRPr sz="2800">
                <a:solidFill>
                  <a:srgbClr val="00A0DF"/>
                </a:solidFill>
              </a:defRPr>
            </a:lvl4pPr>
            <a:lvl5pPr lvl="4" rtl="0">
              <a:spcBef>
                <a:spcPts val="0"/>
              </a:spcBef>
              <a:spcAft>
                <a:spcPts val="0"/>
              </a:spcAft>
              <a:buClr>
                <a:srgbClr val="00A0DF"/>
              </a:buClr>
              <a:buSzPts val="2800"/>
              <a:buNone/>
              <a:defRPr sz="2800">
                <a:solidFill>
                  <a:srgbClr val="00A0DF"/>
                </a:solidFill>
              </a:defRPr>
            </a:lvl5pPr>
            <a:lvl6pPr lvl="5" rtl="0">
              <a:spcBef>
                <a:spcPts val="0"/>
              </a:spcBef>
              <a:spcAft>
                <a:spcPts val="0"/>
              </a:spcAft>
              <a:buClr>
                <a:srgbClr val="00A0DF"/>
              </a:buClr>
              <a:buSzPts val="2800"/>
              <a:buNone/>
              <a:defRPr sz="2800">
                <a:solidFill>
                  <a:srgbClr val="00A0DF"/>
                </a:solidFill>
              </a:defRPr>
            </a:lvl6pPr>
            <a:lvl7pPr lvl="6" rtl="0">
              <a:spcBef>
                <a:spcPts val="0"/>
              </a:spcBef>
              <a:spcAft>
                <a:spcPts val="0"/>
              </a:spcAft>
              <a:buClr>
                <a:srgbClr val="00A0DF"/>
              </a:buClr>
              <a:buSzPts val="2800"/>
              <a:buNone/>
              <a:defRPr sz="2800">
                <a:solidFill>
                  <a:srgbClr val="00A0DF"/>
                </a:solidFill>
              </a:defRPr>
            </a:lvl7pPr>
            <a:lvl8pPr lvl="7" rtl="0">
              <a:spcBef>
                <a:spcPts val="0"/>
              </a:spcBef>
              <a:spcAft>
                <a:spcPts val="0"/>
              </a:spcAft>
              <a:buClr>
                <a:srgbClr val="00A0DF"/>
              </a:buClr>
              <a:buSzPts val="2800"/>
              <a:buNone/>
              <a:defRPr sz="2800">
                <a:solidFill>
                  <a:srgbClr val="00A0DF"/>
                </a:solidFill>
              </a:defRPr>
            </a:lvl8pPr>
            <a:lvl9pPr lvl="8" rtl="0">
              <a:spcBef>
                <a:spcPts val="0"/>
              </a:spcBef>
              <a:spcAft>
                <a:spcPts val="0"/>
              </a:spcAft>
              <a:buClr>
                <a:srgbClr val="00A0DF"/>
              </a:buClr>
              <a:buSzPts val="2800"/>
              <a:buNone/>
              <a:defRPr sz="2800">
                <a:solidFill>
                  <a:srgbClr val="00A0DF"/>
                </a:solidFill>
              </a:defRPr>
            </a:lvl9pPr>
          </a:lstStyle>
          <a:p/>
        </p:txBody>
      </p:sp>
      <p:sp>
        <p:nvSpPr>
          <p:cNvPr id="8" name="Google Shape;8;p1"/>
          <p:cNvSpPr txBox="1"/>
          <p:nvPr>
            <p:ph idx="12" type="sldNum"/>
          </p:nvPr>
        </p:nvSpPr>
        <p:spPr>
          <a:xfrm>
            <a:off x="8038800" y="4852894"/>
            <a:ext cx="686400" cy="290700"/>
          </a:xfrm>
          <a:prstGeom prst="rect">
            <a:avLst/>
          </a:prstGeom>
          <a:noFill/>
          <a:ln>
            <a:noFill/>
          </a:ln>
        </p:spPr>
        <p:txBody>
          <a:bodyPr anchorCtr="0" anchor="t" bIns="0" lIns="0" spcFirstLastPara="1" rIns="0" wrap="square" tIns="0">
            <a:noAutofit/>
          </a:bodyPr>
          <a:lstStyle>
            <a:lvl1pPr lvl="0" rtl="0" algn="r">
              <a:buNone/>
              <a:defRPr sz="900">
                <a:solidFill>
                  <a:schemeClr val="accent2"/>
                </a:solidFill>
                <a:latin typeface="Salesforce Sans"/>
                <a:ea typeface="Salesforce Sans"/>
                <a:cs typeface="Salesforce Sans"/>
                <a:sym typeface="Salesforce Sans"/>
              </a:defRPr>
            </a:lvl1pPr>
            <a:lvl2pPr lvl="1" rtl="0" algn="r">
              <a:buNone/>
              <a:defRPr sz="900">
                <a:solidFill>
                  <a:schemeClr val="accent2"/>
                </a:solidFill>
                <a:latin typeface="Salesforce Sans"/>
                <a:ea typeface="Salesforce Sans"/>
                <a:cs typeface="Salesforce Sans"/>
                <a:sym typeface="Salesforce Sans"/>
              </a:defRPr>
            </a:lvl2pPr>
            <a:lvl3pPr lvl="2" rtl="0" algn="r">
              <a:buNone/>
              <a:defRPr sz="900">
                <a:solidFill>
                  <a:schemeClr val="accent2"/>
                </a:solidFill>
                <a:latin typeface="Salesforce Sans"/>
                <a:ea typeface="Salesforce Sans"/>
                <a:cs typeface="Salesforce Sans"/>
                <a:sym typeface="Salesforce Sans"/>
              </a:defRPr>
            </a:lvl3pPr>
            <a:lvl4pPr lvl="3" rtl="0" algn="r">
              <a:buNone/>
              <a:defRPr sz="900">
                <a:solidFill>
                  <a:schemeClr val="accent2"/>
                </a:solidFill>
                <a:latin typeface="Salesforce Sans"/>
                <a:ea typeface="Salesforce Sans"/>
                <a:cs typeface="Salesforce Sans"/>
                <a:sym typeface="Salesforce Sans"/>
              </a:defRPr>
            </a:lvl4pPr>
            <a:lvl5pPr lvl="4" rtl="0" algn="r">
              <a:buNone/>
              <a:defRPr sz="900">
                <a:solidFill>
                  <a:schemeClr val="accent2"/>
                </a:solidFill>
                <a:latin typeface="Salesforce Sans"/>
                <a:ea typeface="Salesforce Sans"/>
                <a:cs typeface="Salesforce Sans"/>
                <a:sym typeface="Salesforce Sans"/>
              </a:defRPr>
            </a:lvl5pPr>
            <a:lvl6pPr lvl="5" rtl="0" algn="r">
              <a:buNone/>
              <a:defRPr sz="900">
                <a:solidFill>
                  <a:schemeClr val="accent2"/>
                </a:solidFill>
                <a:latin typeface="Salesforce Sans"/>
                <a:ea typeface="Salesforce Sans"/>
                <a:cs typeface="Salesforce Sans"/>
                <a:sym typeface="Salesforce Sans"/>
              </a:defRPr>
            </a:lvl6pPr>
            <a:lvl7pPr lvl="6" rtl="0" algn="r">
              <a:buNone/>
              <a:defRPr sz="900">
                <a:solidFill>
                  <a:schemeClr val="accent2"/>
                </a:solidFill>
                <a:latin typeface="Salesforce Sans"/>
                <a:ea typeface="Salesforce Sans"/>
                <a:cs typeface="Salesforce Sans"/>
                <a:sym typeface="Salesforce Sans"/>
              </a:defRPr>
            </a:lvl7pPr>
            <a:lvl8pPr lvl="7" rtl="0" algn="r">
              <a:buNone/>
              <a:defRPr sz="900">
                <a:solidFill>
                  <a:schemeClr val="accent2"/>
                </a:solidFill>
                <a:latin typeface="Salesforce Sans"/>
                <a:ea typeface="Salesforce Sans"/>
                <a:cs typeface="Salesforce Sans"/>
                <a:sym typeface="Salesforce Sans"/>
              </a:defRPr>
            </a:lvl8pPr>
            <a:lvl9pPr lvl="8" rtl="0" algn="r">
              <a:buNone/>
              <a:defRPr sz="900">
                <a:solidFill>
                  <a:schemeClr val="accent2"/>
                </a:solidFill>
                <a:latin typeface="Salesforce Sans"/>
                <a:ea typeface="Salesforce Sans"/>
                <a:cs typeface="Salesforce Sans"/>
                <a:sym typeface="Salesforce Sans"/>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2">
            <a:alphaModFix/>
          </a:blip>
          <a:srcRect b="0" l="0" r="0" t="0"/>
          <a:stretch/>
        </p:blipFill>
        <p:spPr>
          <a:xfrm>
            <a:off x="7450549" y="447826"/>
            <a:ext cx="1274088" cy="383702"/>
          </a:xfrm>
          <a:prstGeom prst="rect">
            <a:avLst/>
          </a:prstGeom>
          <a:noFill/>
          <a:ln>
            <a:noFill/>
          </a:ln>
        </p:spPr>
      </p:pic>
      <p:sp>
        <p:nvSpPr>
          <p:cNvPr id="10" name="Google Shape;10;p1"/>
          <p:cNvSpPr/>
          <p:nvPr/>
        </p:nvSpPr>
        <p:spPr>
          <a:xfrm>
            <a:off x="0" y="0"/>
            <a:ext cx="9150900" cy="41100"/>
          </a:xfrm>
          <a:prstGeom prst="rect">
            <a:avLst/>
          </a:prstGeom>
          <a:solidFill>
            <a:srgbClr val="00A0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Salesforce Sans"/>
              <a:ea typeface="Salesforce Sans"/>
              <a:cs typeface="Salesforce Sans"/>
              <a:sym typeface="Salesforce Sans"/>
            </a:endParaRPr>
          </a:p>
        </p:txBody>
      </p:sp>
      <p:sp>
        <p:nvSpPr>
          <p:cNvPr id="11" name="Google Shape;11;p1"/>
          <p:cNvSpPr txBox="1"/>
          <p:nvPr/>
        </p:nvSpPr>
        <p:spPr>
          <a:xfrm>
            <a:off x="432489" y="4852894"/>
            <a:ext cx="4857600" cy="290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800">
                <a:solidFill>
                  <a:srgbClr val="B7B7B7"/>
                </a:solidFill>
                <a:latin typeface="Salesforce Sans"/>
                <a:ea typeface="Salesforce Sans"/>
                <a:cs typeface="Salesforce Sans"/>
                <a:sym typeface="Salesforce Sans"/>
              </a:rPr>
              <a:t>All contents © MuleSoft, LLC</a:t>
            </a:r>
            <a:endParaRPr sz="800">
              <a:solidFill>
                <a:srgbClr val="B7B7B7"/>
              </a:solidFill>
              <a:latin typeface="Salesforce Sans"/>
              <a:ea typeface="Salesforce Sans"/>
              <a:cs typeface="Salesforce Sans"/>
              <a:sym typeface="Salesforce Sans"/>
            </a:endParaRPr>
          </a:p>
        </p:txBody>
      </p:sp>
      <p:sp>
        <p:nvSpPr>
          <p:cNvPr id="12" name="Google Shape;12;p1"/>
          <p:cNvSpPr txBox="1"/>
          <p:nvPr>
            <p:ph idx="1" type="body"/>
          </p:nvPr>
        </p:nvSpPr>
        <p:spPr>
          <a:xfrm>
            <a:off x="429054" y="1312781"/>
            <a:ext cx="8292900" cy="3347700"/>
          </a:xfrm>
          <a:prstGeom prst="rect">
            <a:avLst/>
          </a:prstGeom>
          <a:noFill/>
          <a:ln>
            <a:noFill/>
          </a:ln>
        </p:spPr>
        <p:txBody>
          <a:bodyPr anchorCtr="0" anchor="t" bIns="0" lIns="0" spcFirstLastPara="1" rIns="0" wrap="square" tIns="0">
            <a:noAutofit/>
          </a:bodyPr>
          <a:lstStyle>
            <a:lvl1pPr indent="-323850" lvl="0" marL="457200" rtl="0">
              <a:lnSpc>
                <a:spcPct val="100000"/>
              </a:lnSpc>
              <a:spcBef>
                <a:spcPts val="0"/>
              </a:spcBef>
              <a:spcAft>
                <a:spcPts val="0"/>
              </a:spcAft>
              <a:buClr>
                <a:schemeClr val="dk2"/>
              </a:buClr>
              <a:buSzPts val="1500"/>
              <a:buFont typeface="Salesforce Sans"/>
              <a:buChar char="●"/>
              <a:defRPr sz="1500">
                <a:solidFill>
                  <a:schemeClr val="dk2"/>
                </a:solidFill>
                <a:latin typeface="Salesforce Sans"/>
                <a:ea typeface="Salesforce Sans"/>
                <a:cs typeface="Salesforce Sans"/>
                <a:sym typeface="Salesforce Sans"/>
              </a:defRPr>
            </a:lvl1pPr>
            <a:lvl2pPr indent="-317500" lvl="1" marL="914400" rtl="0">
              <a:lnSpc>
                <a:spcPct val="100000"/>
              </a:lnSpc>
              <a:spcBef>
                <a:spcPts val="1600"/>
              </a:spcBef>
              <a:spcAft>
                <a:spcPts val="0"/>
              </a:spcAft>
              <a:buClr>
                <a:schemeClr val="dk2"/>
              </a:buClr>
              <a:buSzPts val="1400"/>
              <a:buFont typeface="Salesforce Sans"/>
              <a:buChar char="○"/>
              <a:defRPr sz="1400">
                <a:solidFill>
                  <a:schemeClr val="dk2"/>
                </a:solidFill>
                <a:latin typeface="Salesforce Sans"/>
                <a:ea typeface="Salesforce Sans"/>
                <a:cs typeface="Salesforce Sans"/>
                <a:sym typeface="Salesforce Sans"/>
              </a:defRPr>
            </a:lvl2pPr>
            <a:lvl3pPr indent="-304800" lvl="2" marL="1371600" rtl="0">
              <a:lnSpc>
                <a:spcPct val="100000"/>
              </a:lnSpc>
              <a:spcBef>
                <a:spcPts val="1600"/>
              </a:spcBef>
              <a:spcAft>
                <a:spcPts val="0"/>
              </a:spcAft>
              <a:buClr>
                <a:schemeClr val="dk2"/>
              </a:buClr>
              <a:buSzPts val="1200"/>
              <a:buFont typeface="Salesforce Sans"/>
              <a:buChar char="■"/>
              <a:defRPr sz="1200">
                <a:solidFill>
                  <a:schemeClr val="dk2"/>
                </a:solidFill>
                <a:latin typeface="Salesforce Sans"/>
                <a:ea typeface="Salesforce Sans"/>
                <a:cs typeface="Salesforce Sans"/>
                <a:sym typeface="Salesforce Sans"/>
              </a:defRPr>
            </a:lvl3pPr>
            <a:lvl4pPr indent="-298450" lvl="3" marL="1828800" rtl="0">
              <a:lnSpc>
                <a:spcPct val="100000"/>
              </a:lnSpc>
              <a:spcBef>
                <a:spcPts val="1600"/>
              </a:spcBef>
              <a:spcAft>
                <a:spcPts val="0"/>
              </a:spcAft>
              <a:buClr>
                <a:schemeClr val="dk2"/>
              </a:buClr>
              <a:buSzPts val="1100"/>
              <a:buFont typeface="Salesforce Sans"/>
              <a:buChar char="●"/>
              <a:defRPr sz="1100">
                <a:solidFill>
                  <a:schemeClr val="dk2"/>
                </a:solidFill>
                <a:latin typeface="Salesforce Sans"/>
                <a:ea typeface="Salesforce Sans"/>
                <a:cs typeface="Salesforce Sans"/>
                <a:sym typeface="Salesforce Sans"/>
              </a:defRPr>
            </a:lvl4pPr>
            <a:lvl5pPr indent="-323850" lvl="4" marL="2286000" rtl="0">
              <a:lnSpc>
                <a:spcPct val="100000"/>
              </a:lnSpc>
              <a:spcBef>
                <a:spcPts val="1600"/>
              </a:spcBef>
              <a:spcAft>
                <a:spcPts val="0"/>
              </a:spcAft>
              <a:buClr>
                <a:schemeClr val="dk2"/>
              </a:buClr>
              <a:buSzPts val="1500"/>
              <a:buFont typeface="Salesforce Sans"/>
              <a:buChar char="○"/>
              <a:defRPr sz="1500">
                <a:solidFill>
                  <a:schemeClr val="dk2"/>
                </a:solidFill>
                <a:latin typeface="Salesforce Sans"/>
                <a:ea typeface="Salesforce Sans"/>
                <a:cs typeface="Salesforce Sans"/>
                <a:sym typeface="Salesforce Sans"/>
              </a:defRPr>
            </a:lvl5pPr>
            <a:lvl6pPr indent="-317500" lvl="5" marL="2743200" rtl="0">
              <a:lnSpc>
                <a:spcPct val="100000"/>
              </a:lnSpc>
              <a:spcBef>
                <a:spcPts val="1600"/>
              </a:spcBef>
              <a:spcAft>
                <a:spcPts val="0"/>
              </a:spcAft>
              <a:buClr>
                <a:schemeClr val="dk2"/>
              </a:buClr>
              <a:buSzPts val="1400"/>
              <a:buFont typeface="Salesforce Sans"/>
              <a:buChar char="■"/>
              <a:defRPr sz="1400">
                <a:solidFill>
                  <a:schemeClr val="dk2"/>
                </a:solidFill>
                <a:latin typeface="Salesforce Sans"/>
                <a:ea typeface="Salesforce Sans"/>
                <a:cs typeface="Salesforce Sans"/>
                <a:sym typeface="Salesforce Sans"/>
              </a:defRPr>
            </a:lvl6pPr>
            <a:lvl7pPr indent="-304800" lvl="6" marL="3200400" rtl="0">
              <a:lnSpc>
                <a:spcPct val="100000"/>
              </a:lnSpc>
              <a:spcBef>
                <a:spcPts val="1600"/>
              </a:spcBef>
              <a:spcAft>
                <a:spcPts val="0"/>
              </a:spcAft>
              <a:buClr>
                <a:schemeClr val="dk2"/>
              </a:buClr>
              <a:buSzPts val="1200"/>
              <a:buFont typeface="Salesforce Sans"/>
              <a:buChar char="●"/>
              <a:defRPr sz="1200">
                <a:solidFill>
                  <a:schemeClr val="dk2"/>
                </a:solidFill>
                <a:latin typeface="Salesforce Sans"/>
                <a:ea typeface="Salesforce Sans"/>
                <a:cs typeface="Salesforce Sans"/>
                <a:sym typeface="Salesforce Sans"/>
              </a:defRPr>
            </a:lvl7pPr>
            <a:lvl8pPr indent="-298450" lvl="7" marL="3657600" rtl="0">
              <a:lnSpc>
                <a:spcPct val="100000"/>
              </a:lnSpc>
              <a:spcBef>
                <a:spcPts val="1600"/>
              </a:spcBef>
              <a:spcAft>
                <a:spcPts val="0"/>
              </a:spcAft>
              <a:buClr>
                <a:schemeClr val="dk2"/>
              </a:buClr>
              <a:buSzPts val="1100"/>
              <a:buFont typeface="Salesforce Sans"/>
              <a:buChar char="○"/>
              <a:defRPr sz="1100">
                <a:solidFill>
                  <a:schemeClr val="dk2"/>
                </a:solidFill>
                <a:latin typeface="Salesforce Sans"/>
                <a:ea typeface="Salesforce Sans"/>
                <a:cs typeface="Salesforce Sans"/>
                <a:sym typeface="Salesforce Sans"/>
              </a:defRPr>
            </a:lvl8pPr>
            <a:lvl9pPr indent="-285750" lvl="8" marL="4114800" rtl="0">
              <a:lnSpc>
                <a:spcPct val="100000"/>
              </a:lnSpc>
              <a:spcBef>
                <a:spcPts val="1600"/>
              </a:spcBef>
              <a:spcAft>
                <a:spcPts val="1600"/>
              </a:spcAft>
              <a:buClr>
                <a:schemeClr val="dk2"/>
              </a:buClr>
              <a:buSzPts val="900"/>
              <a:buFont typeface="Salesforce Sans"/>
              <a:buChar char="■"/>
              <a:defRPr sz="900">
                <a:solidFill>
                  <a:schemeClr val="dk2"/>
                </a:solidFill>
                <a:latin typeface="Salesforce Sans"/>
                <a:ea typeface="Salesforce Sans"/>
                <a:cs typeface="Salesforce Sans"/>
                <a:sym typeface="Salesforce Sans"/>
              </a:defRPr>
            </a:lvl9pPr>
          </a:lstStyle>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57">
          <p15:clr>
            <a:srgbClr val="EA4335"/>
          </p15:clr>
        </p15:guide>
        <p15:guide id="2" pos="272">
          <p15:clr>
            <a:srgbClr val="EA4335"/>
          </p15:clr>
        </p15:guide>
        <p15:guide id="3" pos="5497">
          <p15:clr>
            <a:srgbClr val="EA4335"/>
          </p15:clr>
        </p15:guide>
        <p15:guide id="4" orient="horz" pos="827">
          <p15:clr>
            <a:srgbClr val="EA4335"/>
          </p15:clr>
        </p15:guide>
        <p15:guide id="5" orient="horz" pos="3057">
          <p15:clr>
            <a:srgbClr val="EA4335"/>
          </p15:clr>
        </p15:guide>
        <p15:guide id="6" orient="horz" pos="2936">
          <p15:clr>
            <a:srgbClr val="EA4335"/>
          </p15:clr>
        </p15:guide>
        <p15:guide id="7" pos="2757">
          <p15:clr>
            <a:srgbClr val="EA4335"/>
          </p15:clr>
        </p15:guide>
        <p15:guide id="8" pos="300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xml"/><Relationship Id="rId3" Type="http://schemas.openxmlformats.org/officeDocument/2006/relationships/slide" Target="/ppt/slides/slide5.xml"/><Relationship Id="rId4" Type="http://schemas.openxmlformats.org/officeDocument/2006/relationships/slide" Target="/ppt/slides/slide10.xml"/><Relationship Id="rId5" Type="http://schemas.openxmlformats.org/officeDocument/2006/relationships/slide" Target="/ppt/slides/slide18.xml"/><Relationship Id="rId6" Type="http://schemas.openxmlformats.org/officeDocument/2006/relationships/slide" Target="/ppt/slides/slide26.xml"/><Relationship Id="rId7" Type="http://schemas.openxmlformats.org/officeDocument/2006/relationships/slide" Target="/ppt/slides/slide35.xml"/><Relationship Id="rId8" Type="http://schemas.openxmlformats.org/officeDocument/2006/relationships/slide" Target="/ppt/slides/slide4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comments" Target="../comments/commen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20" Type="http://schemas.openxmlformats.org/officeDocument/2006/relationships/image" Target="../media/image29.png"/><Relationship Id="rId21" Type="http://schemas.openxmlformats.org/officeDocument/2006/relationships/image" Target="../media/image30.png"/><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comments" Target="../comments/comment3.xml"/><Relationship Id="rId4" Type="http://schemas.openxmlformats.org/officeDocument/2006/relationships/image" Target="../media/image17.png"/><Relationship Id="rId9"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27.png"/><Relationship Id="rId8" Type="http://schemas.openxmlformats.org/officeDocument/2006/relationships/image" Target="../media/image22.png"/><Relationship Id="rId11" Type="http://schemas.openxmlformats.org/officeDocument/2006/relationships/image" Target="../media/image21.png"/><Relationship Id="rId10" Type="http://schemas.openxmlformats.org/officeDocument/2006/relationships/image" Target="../media/image24.png"/><Relationship Id="rId13" Type="http://schemas.openxmlformats.org/officeDocument/2006/relationships/image" Target="../media/image37.png"/><Relationship Id="rId12" Type="http://schemas.openxmlformats.org/officeDocument/2006/relationships/image" Target="../media/image28.png"/><Relationship Id="rId15" Type="http://schemas.openxmlformats.org/officeDocument/2006/relationships/image" Target="../media/image16.png"/><Relationship Id="rId14" Type="http://schemas.openxmlformats.org/officeDocument/2006/relationships/image" Target="../media/image25.png"/><Relationship Id="rId17" Type="http://schemas.openxmlformats.org/officeDocument/2006/relationships/image" Target="../media/image26.png"/><Relationship Id="rId16" Type="http://schemas.openxmlformats.org/officeDocument/2006/relationships/image" Target="../media/image19.png"/><Relationship Id="rId19" Type="http://schemas.openxmlformats.org/officeDocument/2006/relationships/image" Target="../media/image33.png"/><Relationship Id="rId18"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41.png"/><Relationship Id="rId4" Type="http://schemas.openxmlformats.org/officeDocument/2006/relationships/image" Target="../media/image34.png"/><Relationship Id="rId9" Type="http://schemas.openxmlformats.org/officeDocument/2006/relationships/image" Target="../media/image39.png"/><Relationship Id="rId5" Type="http://schemas.openxmlformats.org/officeDocument/2006/relationships/image" Target="../media/image31.png"/><Relationship Id="rId6" Type="http://schemas.openxmlformats.org/officeDocument/2006/relationships/image" Target="../media/image36.png"/><Relationship Id="rId7" Type="http://schemas.openxmlformats.org/officeDocument/2006/relationships/image" Target="../media/image35.png"/><Relationship Id="rId8" Type="http://schemas.openxmlformats.org/officeDocument/2006/relationships/image" Target="../media/image40.png"/><Relationship Id="rId11" Type="http://schemas.openxmlformats.org/officeDocument/2006/relationships/image" Target="../media/image42.png"/><Relationship Id="rId10" Type="http://schemas.openxmlformats.org/officeDocument/2006/relationships/image" Target="../media/image38.png"/><Relationship Id="rId13" Type="http://schemas.openxmlformats.org/officeDocument/2006/relationships/image" Target="../media/image33.png"/><Relationship Id="rId12"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image" Target="../media/image46.png"/><Relationship Id="rId4" Type="http://schemas.openxmlformats.org/officeDocument/2006/relationships/image" Target="../media/image62.png"/><Relationship Id="rId9" Type="http://schemas.openxmlformats.org/officeDocument/2006/relationships/image" Target="../media/image45.png"/><Relationship Id="rId5" Type="http://schemas.openxmlformats.org/officeDocument/2006/relationships/image" Target="../media/image49.png"/><Relationship Id="rId6" Type="http://schemas.openxmlformats.org/officeDocument/2006/relationships/image" Target="../media/image39.png"/><Relationship Id="rId7" Type="http://schemas.openxmlformats.org/officeDocument/2006/relationships/image" Target="../media/image51.png"/><Relationship Id="rId8" Type="http://schemas.openxmlformats.org/officeDocument/2006/relationships/image" Target="../media/image48.png"/><Relationship Id="rId11" Type="http://schemas.openxmlformats.org/officeDocument/2006/relationships/image" Target="../media/image33.png"/><Relationship Id="rId10" Type="http://schemas.openxmlformats.org/officeDocument/2006/relationships/image" Target="../media/image52.png"/></Relationships>
</file>

<file path=ppt/slides/_rels/slide15.xml.rels><?xml version="1.0" encoding="UTF-8" standalone="yes"?><Relationships xmlns="http://schemas.openxmlformats.org/package/2006/relationships"><Relationship Id="rId20" Type="http://schemas.openxmlformats.org/officeDocument/2006/relationships/image" Target="../media/image74.png"/><Relationship Id="rId22" Type="http://schemas.openxmlformats.org/officeDocument/2006/relationships/image" Target="../media/image77.png"/><Relationship Id="rId21" Type="http://schemas.openxmlformats.org/officeDocument/2006/relationships/image" Target="../media/image75.png"/><Relationship Id="rId24" Type="http://schemas.openxmlformats.org/officeDocument/2006/relationships/image" Target="../media/image81.png"/><Relationship Id="rId23" Type="http://schemas.openxmlformats.org/officeDocument/2006/relationships/image" Target="../media/image82.png"/><Relationship Id="rId1" Type="http://schemas.openxmlformats.org/officeDocument/2006/relationships/slideLayout" Target="../slideLayouts/slideLayout30.xml"/><Relationship Id="rId2" Type="http://schemas.openxmlformats.org/officeDocument/2006/relationships/notesSlide" Target="../notesSlides/notesSlide15.xml"/><Relationship Id="rId3" Type="http://schemas.openxmlformats.org/officeDocument/2006/relationships/image" Target="../media/image54.png"/><Relationship Id="rId4" Type="http://schemas.openxmlformats.org/officeDocument/2006/relationships/image" Target="../media/image57.png"/><Relationship Id="rId9" Type="http://schemas.openxmlformats.org/officeDocument/2006/relationships/image" Target="../media/image63.png"/><Relationship Id="rId5" Type="http://schemas.openxmlformats.org/officeDocument/2006/relationships/image" Target="../media/image60.png"/><Relationship Id="rId6" Type="http://schemas.openxmlformats.org/officeDocument/2006/relationships/image" Target="../media/image55.png"/><Relationship Id="rId7" Type="http://schemas.openxmlformats.org/officeDocument/2006/relationships/image" Target="../media/image58.png"/><Relationship Id="rId8" Type="http://schemas.openxmlformats.org/officeDocument/2006/relationships/image" Target="../media/image61.png"/><Relationship Id="rId11" Type="http://schemas.openxmlformats.org/officeDocument/2006/relationships/image" Target="../media/image64.png"/><Relationship Id="rId10" Type="http://schemas.openxmlformats.org/officeDocument/2006/relationships/image" Target="../media/image59.png"/><Relationship Id="rId13" Type="http://schemas.openxmlformats.org/officeDocument/2006/relationships/image" Target="../media/image67.png"/><Relationship Id="rId12" Type="http://schemas.openxmlformats.org/officeDocument/2006/relationships/image" Target="../media/image66.png"/><Relationship Id="rId15" Type="http://schemas.openxmlformats.org/officeDocument/2006/relationships/image" Target="../media/image69.png"/><Relationship Id="rId14" Type="http://schemas.openxmlformats.org/officeDocument/2006/relationships/image" Target="../media/image68.png"/><Relationship Id="rId17" Type="http://schemas.openxmlformats.org/officeDocument/2006/relationships/image" Target="../media/image72.png"/><Relationship Id="rId16" Type="http://schemas.openxmlformats.org/officeDocument/2006/relationships/image" Target="../media/image70.png"/><Relationship Id="rId19" Type="http://schemas.openxmlformats.org/officeDocument/2006/relationships/image" Target="../media/image73.png"/><Relationship Id="rId18" Type="http://schemas.openxmlformats.org/officeDocument/2006/relationships/image" Target="../media/image7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0.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76.png"/><Relationship Id="rId7" Type="http://schemas.openxmlformats.org/officeDocument/2006/relationships/image" Target="../media/image8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 Id="rId3" Type="http://schemas.openxmlformats.org/officeDocument/2006/relationships/hyperlink" Target="https://docs.mulesoft.com/runtime-manager/developing-applications-for-cloudhub" TargetMode="External"/><Relationship Id="rId4" Type="http://schemas.openxmlformats.org/officeDocument/2006/relationships/hyperlink" Target="https://docs.mulesoft.com/runtime-manager/cloudhub-fabric"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0" Type="http://schemas.openxmlformats.org/officeDocument/2006/relationships/image" Target="../media/image52.png"/><Relationship Id="rId21" Type="http://schemas.openxmlformats.org/officeDocument/2006/relationships/image" Target="../media/image29.png"/><Relationship Id="rId1" Type="http://schemas.openxmlformats.org/officeDocument/2006/relationships/slideLayout" Target="../slideLayouts/slideLayout29.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0.png"/><Relationship Id="rId9" Type="http://schemas.openxmlformats.org/officeDocument/2006/relationships/image" Target="../media/image24.png"/><Relationship Id="rId5" Type="http://schemas.openxmlformats.org/officeDocument/2006/relationships/image" Target="../media/image18.png"/><Relationship Id="rId6" Type="http://schemas.openxmlformats.org/officeDocument/2006/relationships/image" Target="../media/image27.png"/><Relationship Id="rId7" Type="http://schemas.openxmlformats.org/officeDocument/2006/relationships/image" Target="../media/image22.png"/><Relationship Id="rId8" Type="http://schemas.openxmlformats.org/officeDocument/2006/relationships/image" Target="../media/image23.png"/><Relationship Id="rId11" Type="http://schemas.openxmlformats.org/officeDocument/2006/relationships/image" Target="../media/image28.png"/><Relationship Id="rId10" Type="http://schemas.openxmlformats.org/officeDocument/2006/relationships/image" Target="../media/image21.png"/><Relationship Id="rId13" Type="http://schemas.openxmlformats.org/officeDocument/2006/relationships/image" Target="../media/image25.png"/><Relationship Id="rId12" Type="http://schemas.openxmlformats.org/officeDocument/2006/relationships/image" Target="../media/image37.png"/><Relationship Id="rId15" Type="http://schemas.openxmlformats.org/officeDocument/2006/relationships/image" Target="../media/image19.png"/><Relationship Id="rId14" Type="http://schemas.openxmlformats.org/officeDocument/2006/relationships/image" Target="../media/image16.png"/><Relationship Id="rId17" Type="http://schemas.openxmlformats.org/officeDocument/2006/relationships/image" Target="../media/image32.png"/><Relationship Id="rId16" Type="http://schemas.openxmlformats.org/officeDocument/2006/relationships/image" Target="../media/image26.png"/><Relationship Id="rId19" Type="http://schemas.openxmlformats.org/officeDocument/2006/relationships/image" Target="../media/image45.png"/><Relationship Id="rId18"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comments" Target="../comments/comment4.xml"/><Relationship Id="rId4" Type="http://schemas.openxmlformats.org/officeDocument/2006/relationships/image" Target="../media/image34.png"/><Relationship Id="rId9" Type="http://schemas.openxmlformats.org/officeDocument/2006/relationships/image" Target="../media/image39.png"/><Relationship Id="rId5" Type="http://schemas.openxmlformats.org/officeDocument/2006/relationships/image" Target="../media/image31.png"/><Relationship Id="rId6" Type="http://schemas.openxmlformats.org/officeDocument/2006/relationships/image" Target="../media/image36.png"/><Relationship Id="rId7" Type="http://schemas.openxmlformats.org/officeDocument/2006/relationships/image" Target="../media/image35.png"/><Relationship Id="rId8" Type="http://schemas.openxmlformats.org/officeDocument/2006/relationships/image" Target="../media/image40.png"/><Relationship Id="rId11" Type="http://schemas.openxmlformats.org/officeDocument/2006/relationships/image" Target="../media/image42.png"/><Relationship Id="rId10" Type="http://schemas.openxmlformats.org/officeDocument/2006/relationships/image" Target="../media/image38.png"/><Relationship Id="rId13" Type="http://schemas.openxmlformats.org/officeDocument/2006/relationships/image" Target="../media/image52.png"/><Relationship Id="rId12" Type="http://schemas.openxmlformats.org/officeDocument/2006/relationships/image" Target="../media/image45.png"/><Relationship Id="rId14"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35.png"/><Relationship Id="rId7" Type="http://schemas.openxmlformats.org/officeDocument/2006/relationships/image" Target="../media/image40.png"/><Relationship Id="rId8" Type="http://schemas.openxmlformats.org/officeDocument/2006/relationships/image" Target="../media/image39.png"/><Relationship Id="rId11" Type="http://schemas.openxmlformats.org/officeDocument/2006/relationships/image" Target="../media/image45.png"/><Relationship Id="rId10" Type="http://schemas.openxmlformats.org/officeDocument/2006/relationships/image" Target="../media/image42.png"/><Relationship Id="rId13" Type="http://schemas.openxmlformats.org/officeDocument/2006/relationships/image" Target="../media/image50.png"/><Relationship Id="rId12"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 Id="rId3" Type="http://schemas.openxmlformats.org/officeDocument/2006/relationships/image" Target="../media/image46.png"/><Relationship Id="rId4" Type="http://schemas.openxmlformats.org/officeDocument/2006/relationships/image" Target="../media/image62.png"/><Relationship Id="rId9" Type="http://schemas.openxmlformats.org/officeDocument/2006/relationships/image" Target="../media/image45.png"/><Relationship Id="rId5" Type="http://schemas.openxmlformats.org/officeDocument/2006/relationships/image" Target="../media/image49.png"/><Relationship Id="rId6" Type="http://schemas.openxmlformats.org/officeDocument/2006/relationships/image" Target="../media/image39.png"/><Relationship Id="rId7" Type="http://schemas.openxmlformats.org/officeDocument/2006/relationships/image" Target="../media/image51.png"/><Relationship Id="rId8" Type="http://schemas.openxmlformats.org/officeDocument/2006/relationships/image" Target="../media/image48.png"/><Relationship Id="rId11" Type="http://schemas.openxmlformats.org/officeDocument/2006/relationships/image" Target="../media/image33.png"/><Relationship Id="rId10"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85.png"/><Relationship Id="rId4" Type="http://schemas.openxmlformats.org/officeDocument/2006/relationships/image" Target="../media/image88.png"/><Relationship Id="rId5" Type="http://schemas.openxmlformats.org/officeDocument/2006/relationships/image" Target="../media/image91.png"/><Relationship Id="rId6" Type="http://schemas.openxmlformats.org/officeDocument/2006/relationships/image" Target="../media/image86.png"/><Relationship Id="rId7" Type="http://schemas.openxmlformats.org/officeDocument/2006/relationships/image" Target="../media/image7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 Id="rId3" Type="http://schemas.openxmlformats.org/officeDocument/2006/relationships/hyperlink" Target="https://docs.mulesoft.com/mule-runtime/3.9/hardware-and-software-requirements" TargetMode="External"/><Relationship Id="rId4" Type="http://schemas.openxmlformats.org/officeDocument/2006/relationships/hyperlink" Target="https://docs.mulesoft.com/mule-runtime/4.3/deploy-on-premises" TargetMode="External"/><Relationship Id="rId5" Type="http://schemas.openxmlformats.org/officeDocument/2006/relationships/hyperlink" Target="https://docs.mulesoft.com/mule-runtime/4.3/tuning-recommendation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28.xml.rels><?xml version="1.0" encoding="UTF-8" standalone="yes"?><Relationships xmlns="http://schemas.openxmlformats.org/package/2006/relationships"><Relationship Id="rId20" Type="http://schemas.openxmlformats.org/officeDocument/2006/relationships/image" Target="../media/image13.png"/><Relationship Id="rId21" Type="http://schemas.openxmlformats.org/officeDocument/2006/relationships/image" Target="../media/image14.png"/><Relationship Id="rId1" Type="http://schemas.openxmlformats.org/officeDocument/2006/relationships/slideLayout" Target="../slideLayouts/slideLayout29.xml"/><Relationship Id="rId2" Type="http://schemas.openxmlformats.org/officeDocument/2006/relationships/notesSlide" Target="../notesSlides/notesSlide28.xml"/><Relationship Id="rId3" Type="http://schemas.openxmlformats.org/officeDocument/2006/relationships/image" Target="../media/image84.png"/><Relationship Id="rId4" Type="http://schemas.openxmlformats.org/officeDocument/2006/relationships/image" Target="../media/image90.png"/><Relationship Id="rId9" Type="http://schemas.openxmlformats.org/officeDocument/2006/relationships/image" Target="../media/image96.png"/><Relationship Id="rId5" Type="http://schemas.openxmlformats.org/officeDocument/2006/relationships/image" Target="../media/image94.png"/><Relationship Id="rId6" Type="http://schemas.openxmlformats.org/officeDocument/2006/relationships/image" Target="../media/image92.png"/><Relationship Id="rId7" Type="http://schemas.openxmlformats.org/officeDocument/2006/relationships/image" Target="../media/image89.png"/><Relationship Id="rId8" Type="http://schemas.openxmlformats.org/officeDocument/2006/relationships/image" Target="../media/image87.png"/><Relationship Id="rId11" Type="http://schemas.openxmlformats.org/officeDocument/2006/relationships/image" Target="../media/image93.png"/><Relationship Id="rId10" Type="http://schemas.openxmlformats.org/officeDocument/2006/relationships/image" Target="../media/image95.png"/><Relationship Id="rId13" Type="http://schemas.openxmlformats.org/officeDocument/2006/relationships/image" Target="../media/image99.png"/><Relationship Id="rId12" Type="http://schemas.openxmlformats.org/officeDocument/2006/relationships/image" Target="../media/image100.png"/><Relationship Id="rId15" Type="http://schemas.openxmlformats.org/officeDocument/2006/relationships/image" Target="../media/image116.png"/><Relationship Id="rId14" Type="http://schemas.openxmlformats.org/officeDocument/2006/relationships/image" Target="../media/image97.png"/><Relationship Id="rId17" Type="http://schemas.openxmlformats.org/officeDocument/2006/relationships/image" Target="../media/image105.png"/><Relationship Id="rId16" Type="http://schemas.openxmlformats.org/officeDocument/2006/relationships/image" Target="../media/image104.png"/><Relationship Id="rId19" Type="http://schemas.openxmlformats.org/officeDocument/2006/relationships/image" Target="../media/image12.png"/><Relationship Id="rId18" Type="http://schemas.openxmlformats.org/officeDocument/2006/relationships/image" Target="../media/image9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 Id="rId3" Type="http://schemas.openxmlformats.org/officeDocument/2006/relationships/image" Target="../media/image101.png"/><Relationship Id="rId4" Type="http://schemas.openxmlformats.org/officeDocument/2006/relationships/image" Target="../media/image114.png"/><Relationship Id="rId9" Type="http://schemas.openxmlformats.org/officeDocument/2006/relationships/image" Target="../media/image109.png"/><Relationship Id="rId5" Type="http://schemas.openxmlformats.org/officeDocument/2006/relationships/image" Target="../media/image106.png"/><Relationship Id="rId6" Type="http://schemas.openxmlformats.org/officeDocument/2006/relationships/image" Target="../media/image103.png"/><Relationship Id="rId7" Type="http://schemas.openxmlformats.org/officeDocument/2006/relationships/image" Target="../media/image102.png"/><Relationship Id="rId8" Type="http://schemas.openxmlformats.org/officeDocument/2006/relationships/image" Target="../media/image108.png"/><Relationship Id="rId11" Type="http://schemas.openxmlformats.org/officeDocument/2006/relationships/image" Target="../media/image111.png"/><Relationship Id="rId10" Type="http://schemas.openxmlformats.org/officeDocument/2006/relationships/image" Target="../media/image107.png"/><Relationship Id="rId13" Type="http://schemas.openxmlformats.org/officeDocument/2006/relationships/image" Target="../media/image14.png"/><Relationship Id="rId12" Type="http://schemas.openxmlformats.org/officeDocument/2006/relationships/image" Target="../media/image13.pn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slide" Target="/ppt/slides/slide5.xml"/><Relationship Id="rId4" Type="http://schemas.openxmlformats.org/officeDocument/2006/relationships/slide" Target="/ppt/slides/slide8.xml"/><Relationship Id="rId9" Type="http://schemas.openxmlformats.org/officeDocument/2006/relationships/slide" Target="/ppt/slides/slide35.xml"/><Relationship Id="rId5" Type="http://schemas.openxmlformats.org/officeDocument/2006/relationships/slide" Target="/ppt/slides/slide9.xml"/><Relationship Id="rId6" Type="http://schemas.openxmlformats.org/officeDocument/2006/relationships/slide" Target="/ppt/slides/slide10.xml"/><Relationship Id="rId7" Type="http://schemas.openxmlformats.org/officeDocument/2006/relationships/slide" Target="/ppt/slides/slide18.xml"/><Relationship Id="rId8" Type="http://schemas.openxmlformats.org/officeDocument/2006/relationships/slide" Target="/ppt/slides/slide26.xml"/><Relationship Id="rId11" Type="http://schemas.openxmlformats.org/officeDocument/2006/relationships/slide" Target="/ppt/slides/slide50.xml"/><Relationship Id="rId10" Type="http://schemas.openxmlformats.org/officeDocument/2006/relationships/slide" Target="/ppt/slides/slide4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 Id="rId3" Type="http://schemas.openxmlformats.org/officeDocument/2006/relationships/image" Target="../media/image112.png"/><Relationship Id="rId4" Type="http://schemas.openxmlformats.org/officeDocument/2006/relationships/image" Target="../media/image129.png"/><Relationship Id="rId9"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08.png"/><Relationship Id="rId7" Type="http://schemas.openxmlformats.org/officeDocument/2006/relationships/image" Target="../media/image113.png"/><Relationship Id="rId8" Type="http://schemas.openxmlformats.org/officeDocument/2006/relationships/image" Target="../media/image125.png"/><Relationship Id="rId11" Type="http://schemas.openxmlformats.org/officeDocument/2006/relationships/image" Target="../media/image14.png"/><Relationship Id="rId10" Type="http://schemas.openxmlformats.org/officeDocument/2006/relationships/image" Target="../media/image13.png"/><Relationship Id="rId12"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85.png"/><Relationship Id="rId4" Type="http://schemas.openxmlformats.org/officeDocument/2006/relationships/image" Target="../media/image88.png"/><Relationship Id="rId5" Type="http://schemas.openxmlformats.org/officeDocument/2006/relationships/image" Target="../media/image91.png"/><Relationship Id="rId6" Type="http://schemas.openxmlformats.org/officeDocument/2006/relationships/image" Target="../media/image86.png"/><Relationship Id="rId7" Type="http://schemas.openxmlformats.org/officeDocument/2006/relationships/image" Target="../media/image7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 Id="rId3" Type="http://schemas.openxmlformats.org/officeDocument/2006/relationships/hyperlink" Target="https://docs.mulesoft.com/runtime-fabric/1.7/install-prereqs" TargetMode="External"/><Relationship Id="rId4" Type="http://schemas.openxmlformats.org/officeDocument/2006/relationships/hyperlink" Target="https://docs.mulesoft.com/runtime-fabric/1.7/deploy-index" TargetMode="External"/><Relationship Id="rId5" Type="http://schemas.openxmlformats.org/officeDocument/2006/relationships/hyperlink" Target="https://docs.mulesoft.com/runtime-fabric/1.7/deploy-resource-allocatio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comments" Target="../comments/comment5.xml"/><Relationship Id="rId4" Type="http://schemas.openxmlformats.org/officeDocument/2006/relationships/image" Target="../media/image124.png"/><Relationship Id="rId5" Type="http://schemas.openxmlformats.org/officeDocument/2006/relationships/image" Target="../media/image126.png"/><Relationship Id="rId6" Type="http://schemas.openxmlformats.org/officeDocument/2006/relationships/image" Target="../media/image131.png"/><Relationship Id="rId7" Type="http://schemas.openxmlformats.org/officeDocument/2006/relationships/image" Target="../media/image1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37.xml.rels><?xml version="1.0" encoding="UTF-8" standalone="yes"?><Relationships xmlns="http://schemas.openxmlformats.org/package/2006/relationships"><Relationship Id="rId20" Type="http://schemas.openxmlformats.org/officeDocument/2006/relationships/image" Target="../media/image143.png"/><Relationship Id="rId22" Type="http://schemas.openxmlformats.org/officeDocument/2006/relationships/image" Target="../media/image145.png"/><Relationship Id="rId21" Type="http://schemas.openxmlformats.org/officeDocument/2006/relationships/image" Target="../media/image138.png"/><Relationship Id="rId24" Type="http://schemas.openxmlformats.org/officeDocument/2006/relationships/image" Target="../media/image140.png"/><Relationship Id="rId23" Type="http://schemas.openxmlformats.org/officeDocument/2006/relationships/image" Target="../media/image144.png"/><Relationship Id="rId1" Type="http://schemas.openxmlformats.org/officeDocument/2006/relationships/slideLayout" Target="../slideLayouts/slideLayout29.xml"/><Relationship Id="rId2" Type="http://schemas.openxmlformats.org/officeDocument/2006/relationships/notesSlide" Target="../notesSlides/notesSlide37.xml"/><Relationship Id="rId3" Type="http://schemas.openxmlformats.org/officeDocument/2006/relationships/image" Target="../media/image119.png"/><Relationship Id="rId4" Type="http://schemas.openxmlformats.org/officeDocument/2006/relationships/image" Target="../media/image122.png"/><Relationship Id="rId9" Type="http://schemas.openxmlformats.org/officeDocument/2006/relationships/image" Target="../media/image117.png"/><Relationship Id="rId26" Type="http://schemas.openxmlformats.org/officeDocument/2006/relationships/image" Target="../media/image13.png"/><Relationship Id="rId25" Type="http://schemas.openxmlformats.org/officeDocument/2006/relationships/image" Target="../media/image12.png"/><Relationship Id="rId27" Type="http://schemas.openxmlformats.org/officeDocument/2006/relationships/image" Target="../media/image14.png"/><Relationship Id="rId5" Type="http://schemas.openxmlformats.org/officeDocument/2006/relationships/image" Target="../media/image121.png"/><Relationship Id="rId6" Type="http://schemas.openxmlformats.org/officeDocument/2006/relationships/image" Target="../media/image118.png"/><Relationship Id="rId7" Type="http://schemas.openxmlformats.org/officeDocument/2006/relationships/image" Target="../media/image127.png"/><Relationship Id="rId8" Type="http://schemas.openxmlformats.org/officeDocument/2006/relationships/image" Target="../media/image123.png"/><Relationship Id="rId11" Type="http://schemas.openxmlformats.org/officeDocument/2006/relationships/image" Target="../media/image132.png"/><Relationship Id="rId10" Type="http://schemas.openxmlformats.org/officeDocument/2006/relationships/image" Target="../media/image120.png"/><Relationship Id="rId13" Type="http://schemas.openxmlformats.org/officeDocument/2006/relationships/image" Target="../media/image136.png"/><Relationship Id="rId12" Type="http://schemas.openxmlformats.org/officeDocument/2006/relationships/image" Target="../media/image128.png"/><Relationship Id="rId15" Type="http://schemas.openxmlformats.org/officeDocument/2006/relationships/image" Target="../media/image133.png"/><Relationship Id="rId14" Type="http://schemas.openxmlformats.org/officeDocument/2006/relationships/image" Target="../media/image130.png"/><Relationship Id="rId17" Type="http://schemas.openxmlformats.org/officeDocument/2006/relationships/image" Target="../media/image134.png"/><Relationship Id="rId16" Type="http://schemas.openxmlformats.org/officeDocument/2006/relationships/image" Target="../media/image139.png"/><Relationship Id="rId19" Type="http://schemas.openxmlformats.org/officeDocument/2006/relationships/image" Target="../media/image137.png"/><Relationship Id="rId18" Type="http://schemas.openxmlformats.org/officeDocument/2006/relationships/image" Target="../media/image1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 Id="rId3" Type="http://schemas.openxmlformats.org/officeDocument/2006/relationships/image" Target="../media/image142.png"/><Relationship Id="rId4" Type="http://schemas.openxmlformats.org/officeDocument/2006/relationships/image" Target="../media/image151.png"/><Relationship Id="rId9" Type="http://schemas.openxmlformats.org/officeDocument/2006/relationships/image" Target="../media/image149.png"/><Relationship Id="rId5" Type="http://schemas.openxmlformats.org/officeDocument/2006/relationships/image" Target="../media/image146.png"/><Relationship Id="rId6" Type="http://schemas.openxmlformats.org/officeDocument/2006/relationships/image" Target="../media/image147.png"/><Relationship Id="rId7" Type="http://schemas.openxmlformats.org/officeDocument/2006/relationships/image" Target="../media/image141.png"/><Relationship Id="rId8" Type="http://schemas.openxmlformats.org/officeDocument/2006/relationships/image" Target="../media/image148.png"/><Relationship Id="rId11" Type="http://schemas.openxmlformats.org/officeDocument/2006/relationships/image" Target="../media/image156.png"/><Relationship Id="rId10" Type="http://schemas.openxmlformats.org/officeDocument/2006/relationships/image" Target="../media/image150.png"/><Relationship Id="rId13" Type="http://schemas.openxmlformats.org/officeDocument/2006/relationships/image" Target="../media/image154.png"/><Relationship Id="rId12" Type="http://schemas.openxmlformats.org/officeDocument/2006/relationships/image" Target="../media/image155.png"/><Relationship Id="rId15" Type="http://schemas.openxmlformats.org/officeDocument/2006/relationships/image" Target="../media/image14.png"/><Relationship Id="rId14" Type="http://schemas.openxmlformats.org/officeDocument/2006/relationships/image" Target="../media/image13.png"/><Relationship Id="rId16"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 Id="rId3" Type="http://schemas.openxmlformats.org/officeDocument/2006/relationships/image" Target="../media/image152.png"/><Relationship Id="rId4" Type="http://schemas.openxmlformats.org/officeDocument/2006/relationships/image" Target="../media/image159.png"/><Relationship Id="rId9" Type="http://schemas.openxmlformats.org/officeDocument/2006/relationships/image" Target="../media/image157.png"/><Relationship Id="rId5" Type="http://schemas.openxmlformats.org/officeDocument/2006/relationships/image" Target="../media/image153.png"/><Relationship Id="rId6" Type="http://schemas.openxmlformats.org/officeDocument/2006/relationships/image" Target="../media/image160.png"/><Relationship Id="rId7" Type="http://schemas.openxmlformats.org/officeDocument/2006/relationships/image" Target="../media/image158.png"/><Relationship Id="rId8" Type="http://schemas.openxmlformats.org/officeDocument/2006/relationships/image" Target="../media/image166.png"/><Relationship Id="rId11" Type="http://schemas.openxmlformats.org/officeDocument/2006/relationships/image" Target="../media/image163.png"/><Relationship Id="rId10" Type="http://schemas.openxmlformats.org/officeDocument/2006/relationships/image" Target="../media/image162.png"/><Relationship Id="rId13" Type="http://schemas.openxmlformats.org/officeDocument/2006/relationships/image" Target="../media/image164.png"/><Relationship Id="rId12" Type="http://schemas.openxmlformats.org/officeDocument/2006/relationships/image" Target="../media/image161.png"/><Relationship Id="rId15" Type="http://schemas.openxmlformats.org/officeDocument/2006/relationships/image" Target="../media/image13.png"/><Relationship Id="rId14" Type="http://schemas.openxmlformats.org/officeDocument/2006/relationships/image" Target="../media/image165.png"/><Relationship Id="rId17" Type="http://schemas.openxmlformats.org/officeDocument/2006/relationships/image" Target="../media/image12.png"/><Relationship Id="rId16"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88.png"/><Relationship Id="rId4" Type="http://schemas.openxmlformats.org/officeDocument/2006/relationships/image" Target="../media/image78.png"/><Relationship Id="rId5" Type="http://schemas.openxmlformats.org/officeDocument/2006/relationships/image" Target="../media/image167.png"/><Relationship Id="rId6" Type="http://schemas.openxmlformats.org/officeDocument/2006/relationships/image" Target="../media/image168.png"/><Relationship Id="rId7" Type="http://schemas.openxmlformats.org/officeDocument/2006/relationships/image" Target="../media/image1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 Id="rId3" Type="http://schemas.openxmlformats.org/officeDocument/2006/relationships/hyperlink" Target="https://docs.mulesoft.com/service-mesh/1.1/prepare-to-install-service-mesh"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44.xml.rels><?xml version="1.0" encoding="UTF-8" standalone="yes"?><Relationships xmlns="http://schemas.openxmlformats.org/package/2006/relationships"><Relationship Id="rId20" Type="http://schemas.openxmlformats.org/officeDocument/2006/relationships/image" Target="../media/image186.png"/><Relationship Id="rId21" Type="http://schemas.openxmlformats.org/officeDocument/2006/relationships/image" Target="../media/image187.png"/><Relationship Id="rId1" Type="http://schemas.openxmlformats.org/officeDocument/2006/relationships/slideLayout" Target="../slideLayouts/slideLayout29.xml"/><Relationship Id="rId2" Type="http://schemas.openxmlformats.org/officeDocument/2006/relationships/notesSlide" Target="../notesSlides/notesSlide44.xml"/><Relationship Id="rId3" Type="http://schemas.openxmlformats.org/officeDocument/2006/relationships/comments" Target="../comments/comment6.xml"/><Relationship Id="rId4" Type="http://schemas.openxmlformats.org/officeDocument/2006/relationships/image" Target="../media/image172.png"/><Relationship Id="rId9" Type="http://schemas.openxmlformats.org/officeDocument/2006/relationships/image" Target="../media/image175.png"/><Relationship Id="rId5" Type="http://schemas.openxmlformats.org/officeDocument/2006/relationships/image" Target="../media/image177.png"/><Relationship Id="rId6" Type="http://schemas.openxmlformats.org/officeDocument/2006/relationships/image" Target="../media/image171.png"/><Relationship Id="rId7" Type="http://schemas.openxmlformats.org/officeDocument/2006/relationships/image" Target="../media/image173.png"/><Relationship Id="rId8" Type="http://schemas.openxmlformats.org/officeDocument/2006/relationships/image" Target="../media/image170.png"/><Relationship Id="rId11" Type="http://schemas.openxmlformats.org/officeDocument/2006/relationships/image" Target="../media/image176.png"/><Relationship Id="rId10" Type="http://schemas.openxmlformats.org/officeDocument/2006/relationships/image" Target="../media/image174.png"/><Relationship Id="rId13" Type="http://schemas.openxmlformats.org/officeDocument/2006/relationships/image" Target="../media/image178.png"/><Relationship Id="rId12" Type="http://schemas.openxmlformats.org/officeDocument/2006/relationships/image" Target="../media/image179.png"/><Relationship Id="rId15" Type="http://schemas.openxmlformats.org/officeDocument/2006/relationships/image" Target="../media/image181.png"/><Relationship Id="rId14" Type="http://schemas.openxmlformats.org/officeDocument/2006/relationships/image" Target="../media/image180.png"/><Relationship Id="rId17" Type="http://schemas.openxmlformats.org/officeDocument/2006/relationships/image" Target="../media/image184.png"/><Relationship Id="rId16" Type="http://schemas.openxmlformats.org/officeDocument/2006/relationships/image" Target="../media/image182.png"/><Relationship Id="rId19" Type="http://schemas.openxmlformats.org/officeDocument/2006/relationships/image" Target="../media/image185.png"/><Relationship Id="rId18" Type="http://schemas.openxmlformats.org/officeDocument/2006/relationships/image" Target="../media/image18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5.xml"/><Relationship Id="rId3" Type="http://schemas.openxmlformats.org/officeDocument/2006/relationships/comments" Target="../comments/comment7.xml"/><Relationship Id="rId4" Type="http://schemas.openxmlformats.org/officeDocument/2006/relationships/image" Target="../media/image172.png"/><Relationship Id="rId9" Type="http://schemas.openxmlformats.org/officeDocument/2006/relationships/image" Target="../media/image175.png"/><Relationship Id="rId5" Type="http://schemas.openxmlformats.org/officeDocument/2006/relationships/image" Target="../media/image177.png"/><Relationship Id="rId6" Type="http://schemas.openxmlformats.org/officeDocument/2006/relationships/image" Target="../media/image171.png"/><Relationship Id="rId7" Type="http://schemas.openxmlformats.org/officeDocument/2006/relationships/image" Target="../media/image173.png"/><Relationship Id="rId8" Type="http://schemas.openxmlformats.org/officeDocument/2006/relationships/image" Target="../media/image170.png"/><Relationship Id="rId11" Type="http://schemas.openxmlformats.org/officeDocument/2006/relationships/image" Target="../media/image184.png"/><Relationship Id="rId10" Type="http://schemas.openxmlformats.org/officeDocument/2006/relationships/image" Target="../media/image176.png"/><Relationship Id="rId13" Type="http://schemas.openxmlformats.org/officeDocument/2006/relationships/image" Target="../media/image179.png"/><Relationship Id="rId12" Type="http://schemas.openxmlformats.org/officeDocument/2006/relationships/image" Target="../media/image174.png"/><Relationship Id="rId15" Type="http://schemas.openxmlformats.org/officeDocument/2006/relationships/image" Target="../media/image183.png"/><Relationship Id="rId14" Type="http://schemas.openxmlformats.org/officeDocument/2006/relationships/image" Target="../media/image181.png"/><Relationship Id="rId17" Type="http://schemas.openxmlformats.org/officeDocument/2006/relationships/image" Target="../media/image186.png"/><Relationship Id="rId16" Type="http://schemas.openxmlformats.org/officeDocument/2006/relationships/image" Target="../media/image18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6.xml"/><Relationship Id="rId3" Type="http://schemas.openxmlformats.org/officeDocument/2006/relationships/image" Target="../media/image188.png"/><Relationship Id="rId4" Type="http://schemas.openxmlformats.org/officeDocument/2006/relationships/image" Target="../media/image190.png"/><Relationship Id="rId9" Type="http://schemas.openxmlformats.org/officeDocument/2006/relationships/image" Target="../media/image194.png"/><Relationship Id="rId5" Type="http://schemas.openxmlformats.org/officeDocument/2006/relationships/image" Target="../media/image189.png"/><Relationship Id="rId6" Type="http://schemas.openxmlformats.org/officeDocument/2006/relationships/image" Target="../media/image191.png"/><Relationship Id="rId7" Type="http://schemas.openxmlformats.org/officeDocument/2006/relationships/image" Target="../media/image192.png"/><Relationship Id="rId8" Type="http://schemas.openxmlformats.org/officeDocument/2006/relationships/image" Target="../media/image193.png"/><Relationship Id="rId11" Type="http://schemas.openxmlformats.org/officeDocument/2006/relationships/image" Target="../media/image186.png"/><Relationship Id="rId10" Type="http://schemas.openxmlformats.org/officeDocument/2006/relationships/image" Target="../media/image185.png"/><Relationship Id="rId12" Type="http://schemas.openxmlformats.org/officeDocument/2006/relationships/image" Target="../media/image19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7.xml"/><Relationship Id="rId3" Type="http://schemas.openxmlformats.org/officeDocument/2006/relationships/image" Target="../media/image196.png"/><Relationship Id="rId4" Type="http://schemas.openxmlformats.org/officeDocument/2006/relationships/image" Target="../media/image197.png"/><Relationship Id="rId9" Type="http://schemas.openxmlformats.org/officeDocument/2006/relationships/image" Target="../media/image185.png"/><Relationship Id="rId5" Type="http://schemas.openxmlformats.org/officeDocument/2006/relationships/image" Target="../media/image198.png"/><Relationship Id="rId6" Type="http://schemas.openxmlformats.org/officeDocument/2006/relationships/image" Target="../media/image193.png"/><Relationship Id="rId7" Type="http://schemas.openxmlformats.org/officeDocument/2006/relationships/image" Target="../media/image200.png"/><Relationship Id="rId8" Type="http://schemas.openxmlformats.org/officeDocument/2006/relationships/image" Target="../media/image199.png"/><Relationship Id="rId10" Type="http://schemas.openxmlformats.org/officeDocument/2006/relationships/image" Target="../media/image18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85.png"/><Relationship Id="rId4" Type="http://schemas.openxmlformats.org/officeDocument/2006/relationships/image" Target="../media/image91.png"/><Relationship Id="rId5" Type="http://schemas.openxmlformats.org/officeDocument/2006/relationships/image" Target="../media/image86.png"/><Relationship Id="rId6" Type="http://schemas.openxmlformats.org/officeDocument/2006/relationships/image" Target="../media/image78.png"/><Relationship Id="rId7" Type="http://schemas.openxmlformats.org/officeDocument/2006/relationships/image" Target="../media/image7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9.xml"/><Relationship Id="rId3" Type="http://schemas.openxmlformats.org/officeDocument/2006/relationships/hyperlink" Target="https://docs.mulesoft.com/private-cloud/2.1/install-checklist" TargetMode="External"/><Relationship Id="rId4" Type="http://schemas.openxmlformats.org/officeDocument/2006/relationships/hyperlink" Target="https://docs.mulesoft.com/mule-runtime/4.3/deploy-on-premis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0" Type="http://schemas.openxmlformats.org/officeDocument/2006/relationships/image" Target="../media/image215.jpg"/><Relationship Id="rId22" Type="http://schemas.openxmlformats.org/officeDocument/2006/relationships/image" Target="../media/image214.png"/><Relationship Id="rId21" Type="http://schemas.openxmlformats.org/officeDocument/2006/relationships/image" Target="../media/image209.jpg"/><Relationship Id="rId23" Type="http://schemas.openxmlformats.org/officeDocument/2006/relationships/image" Target="../media/image210.jpg"/><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image" Target="../media/image201.png"/><Relationship Id="rId4" Type="http://schemas.openxmlformats.org/officeDocument/2006/relationships/image" Target="../media/image221.png"/><Relationship Id="rId9" Type="http://schemas.openxmlformats.org/officeDocument/2006/relationships/image" Target="../media/image216.png"/><Relationship Id="rId5" Type="http://schemas.openxmlformats.org/officeDocument/2006/relationships/image" Target="../media/image206.png"/><Relationship Id="rId6" Type="http://schemas.openxmlformats.org/officeDocument/2006/relationships/image" Target="../media/image207.png"/><Relationship Id="rId7" Type="http://schemas.openxmlformats.org/officeDocument/2006/relationships/image" Target="../media/image203.jpg"/><Relationship Id="rId8" Type="http://schemas.openxmlformats.org/officeDocument/2006/relationships/image" Target="../media/image202.jpg"/><Relationship Id="rId11" Type="http://schemas.openxmlformats.org/officeDocument/2006/relationships/image" Target="../media/image220.jpg"/><Relationship Id="rId10" Type="http://schemas.openxmlformats.org/officeDocument/2006/relationships/image" Target="../media/image219.png"/><Relationship Id="rId13" Type="http://schemas.openxmlformats.org/officeDocument/2006/relationships/image" Target="../media/image204.jpg"/><Relationship Id="rId12" Type="http://schemas.openxmlformats.org/officeDocument/2006/relationships/image" Target="../media/image213.jpg"/><Relationship Id="rId15" Type="http://schemas.openxmlformats.org/officeDocument/2006/relationships/image" Target="../media/image205.jpg"/><Relationship Id="rId14" Type="http://schemas.openxmlformats.org/officeDocument/2006/relationships/image" Target="../media/image212.png"/><Relationship Id="rId17" Type="http://schemas.openxmlformats.org/officeDocument/2006/relationships/image" Target="../media/image218.png"/><Relationship Id="rId16" Type="http://schemas.openxmlformats.org/officeDocument/2006/relationships/image" Target="../media/image217.png"/><Relationship Id="rId19" Type="http://schemas.openxmlformats.org/officeDocument/2006/relationships/image" Target="../media/image208.jpg"/><Relationship Id="rId18" Type="http://schemas.openxmlformats.org/officeDocument/2006/relationships/image" Target="../media/image2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3.png"/><Relationship Id="rId9"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12.png"/><Relationship Id="rId7" Type="http://schemas.openxmlformats.org/officeDocument/2006/relationships/image" Target="../media/image8.png"/><Relationship Id="rId8" Type="http://schemas.openxmlformats.org/officeDocument/2006/relationships/image" Target="../media/image11.png"/><Relationship Id="rId10"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p:nvPr/>
        </p:nvSpPr>
        <p:spPr>
          <a:xfrm>
            <a:off x="0" y="0"/>
            <a:ext cx="9144000" cy="5143500"/>
          </a:xfrm>
          <a:prstGeom prst="rect">
            <a:avLst/>
          </a:prstGeom>
          <a:solidFill>
            <a:srgbClr val="FFC72C"/>
          </a:solidFill>
          <a:ln>
            <a:noFill/>
          </a:ln>
        </p:spPr>
        <p:txBody>
          <a:bodyPr anchorCtr="0" anchor="t" bIns="34300" lIns="68625" spcFirstLastPara="1" rIns="68625" wrap="square" tIns="34300">
            <a:noAutofit/>
          </a:bodyPr>
          <a:lstStyle/>
          <a:p>
            <a:pPr indent="0" lvl="0" marL="0" marR="0" rtl="0" algn="ctr">
              <a:spcBef>
                <a:spcPts val="0"/>
              </a:spcBef>
              <a:spcAft>
                <a:spcPts val="0"/>
              </a:spcAft>
              <a:buNone/>
            </a:pPr>
            <a:r>
              <a:t/>
            </a:r>
            <a:endParaRPr sz="1400">
              <a:solidFill>
                <a:schemeClr val="accent2"/>
              </a:solidFill>
              <a:latin typeface="Salesforce Sans"/>
              <a:ea typeface="Salesforce Sans"/>
              <a:cs typeface="Salesforce Sans"/>
              <a:sym typeface="Salesforce Sans"/>
            </a:endParaRPr>
          </a:p>
        </p:txBody>
      </p:sp>
      <p:sp>
        <p:nvSpPr>
          <p:cNvPr id="201" name="Google Shape;201;p33"/>
          <p:cNvSpPr/>
          <p:nvPr/>
        </p:nvSpPr>
        <p:spPr>
          <a:xfrm flipH="1">
            <a:off x="-1" y="-6513"/>
            <a:ext cx="9144000" cy="289200"/>
          </a:xfrm>
          <a:prstGeom prst="rect">
            <a:avLst/>
          </a:prstGeom>
          <a:solidFill>
            <a:srgbClr val="ED8B00"/>
          </a:solidFill>
          <a:ln>
            <a:noFill/>
          </a:ln>
        </p:spPr>
        <p:txBody>
          <a:bodyPr anchorCtr="0" anchor="ctr" bIns="34300" lIns="68625" spcFirstLastPara="1" rIns="68625" wrap="square" tIns="34300">
            <a:noAutofit/>
          </a:bodyPr>
          <a:lstStyle/>
          <a:p>
            <a:pPr indent="0" lvl="0" marL="0" marR="0" rtl="0" algn="ctr">
              <a:spcBef>
                <a:spcPts val="0"/>
              </a:spcBef>
              <a:spcAft>
                <a:spcPts val="0"/>
              </a:spcAft>
              <a:buNone/>
            </a:pPr>
            <a:r>
              <a:rPr lang="en" sz="900">
                <a:solidFill>
                  <a:schemeClr val="lt1"/>
                </a:solidFill>
                <a:latin typeface="Salesforce Sans"/>
                <a:ea typeface="Salesforce Sans"/>
                <a:cs typeface="Salesforce Sans"/>
                <a:sym typeface="Salesforce Sans"/>
              </a:rPr>
              <a:t>This slide is not for external use. Please delete before using with a customer.</a:t>
            </a:r>
            <a:endParaRPr sz="900">
              <a:solidFill>
                <a:schemeClr val="lt1"/>
              </a:solidFill>
              <a:latin typeface="Salesforce Sans"/>
              <a:ea typeface="Salesforce Sans"/>
              <a:cs typeface="Salesforce Sans"/>
              <a:sym typeface="Salesforce Sans"/>
            </a:endParaRPr>
          </a:p>
        </p:txBody>
      </p:sp>
      <p:sp>
        <p:nvSpPr>
          <p:cNvPr id="202" name="Google Shape;202;p33"/>
          <p:cNvSpPr txBox="1"/>
          <p:nvPr>
            <p:ph type="title"/>
          </p:nvPr>
        </p:nvSpPr>
        <p:spPr>
          <a:xfrm>
            <a:off x="321875" y="78582"/>
            <a:ext cx="6221100" cy="556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rgbClr val="002E61"/>
                </a:solidFill>
                <a:latin typeface="Salesforce Sans"/>
                <a:ea typeface="Salesforce Sans"/>
                <a:cs typeface="Salesforce Sans"/>
                <a:sym typeface="Salesforce Sans"/>
              </a:rPr>
              <a:t>How to </a:t>
            </a:r>
            <a:r>
              <a:rPr lang="en">
                <a:solidFill>
                  <a:srgbClr val="002E61"/>
                </a:solidFill>
              </a:rPr>
              <a:t>u</a:t>
            </a:r>
            <a:r>
              <a:rPr lang="en">
                <a:solidFill>
                  <a:srgbClr val="002E61"/>
                </a:solidFill>
                <a:latin typeface="Salesforce Sans"/>
                <a:ea typeface="Salesforce Sans"/>
                <a:cs typeface="Salesforce Sans"/>
                <a:sym typeface="Salesforce Sans"/>
              </a:rPr>
              <a:t>se </a:t>
            </a:r>
            <a:r>
              <a:rPr lang="en">
                <a:solidFill>
                  <a:srgbClr val="002E61"/>
                </a:solidFill>
              </a:rPr>
              <a:t>t</a:t>
            </a:r>
            <a:r>
              <a:rPr lang="en">
                <a:solidFill>
                  <a:srgbClr val="002E61"/>
                </a:solidFill>
                <a:latin typeface="Salesforce Sans"/>
                <a:ea typeface="Salesforce Sans"/>
                <a:cs typeface="Salesforce Sans"/>
                <a:sym typeface="Salesforce Sans"/>
              </a:rPr>
              <a:t>his </a:t>
            </a:r>
            <a:r>
              <a:rPr lang="en">
                <a:solidFill>
                  <a:srgbClr val="002E61"/>
                </a:solidFill>
              </a:rPr>
              <a:t>p</a:t>
            </a:r>
            <a:r>
              <a:rPr lang="en">
                <a:solidFill>
                  <a:srgbClr val="002E61"/>
                </a:solidFill>
                <a:latin typeface="Salesforce Sans"/>
                <a:ea typeface="Salesforce Sans"/>
                <a:cs typeface="Salesforce Sans"/>
                <a:sym typeface="Salesforce Sans"/>
              </a:rPr>
              <a:t>resentation</a:t>
            </a:r>
            <a:endParaRPr>
              <a:solidFill>
                <a:srgbClr val="002E61"/>
              </a:solidFill>
              <a:latin typeface="Salesforce Sans"/>
              <a:ea typeface="Salesforce Sans"/>
              <a:cs typeface="Salesforce Sans"/>
              <a:sym typeface="Salesforce Sans"/>
            </a:endParaRPr>
          </a:p>
        </p:txBody>
      </p:sp>
      <p:sp>
        <p:nvSpPr>
          <p:cNvPr id="203" name="Google Shape;203;p33"/>
          <p:cNvSpPr txBox="1"/>
          <p:nvPr>
            <p:ph idx="1" type="body"/>
          </p:nvPr>
        </p:nvSpPr>
        <p:spPr>
          <a:xfrm>
            <a:off x="428737" y="983381"/>
            <a:ext cx="8286600" cy="4147800"/>
          </a:xfrm>
          <a:prstGeom prst="rect">
            <a:avLst/>
          </a:prstGeom>
        </p:spPr>
        <p:txBody>
          <a:bodyPr anchorCtr="0" anchor="t" bIns="0" lIns="0" spcFirstLastPara="1" rIns="0" wrap="square" tIns="0">
            <a:noAutofit/>
          </a:bodyPr>
          <a:lstStyle/>
          <a:p>
            <a:pPr indent="0" lvl="0" marL="0" rtl="0" algn="l">
              <a:spcBef>
                <a:spcPts val="800"/>
              </a:spcBef>
              <a:spcAft>
                <a:spcPts val="0"/>
              </a:spcAft>
              <a:buClr>
                <a:srgbClr val="7F7F7F"/>
              </a:buClr>
              <a:buSzPts val="1400"/>
              <a:buFont typeface="Arial"/>
              <a:buNone/>
            </a:pPr>
            <a:r>
              <a:rPr lang="en" sz="900">
                <a:solidFill>
                  <a:srgbClr val="002E61"/>
                </a:solidFill>
              </a:rPr>
              <a:t>This presentation is designed to help guide your deployment architecture conversations with MuleSoft customers, partners, prospects, and our ecosystem </a:t>
            </a:r>
            <a:endParaRPr sz="900">
              <a:solidFill>
                <a:srgbClr val="002E61"/>
              </a:solidFill>
            </a:endParaRPr>
          </a:p>
          <a:p>
            <a:pPr indent="0" lvl="0" marL="0" rtl="0" algn="l">
              <a:spcBef>
                <a:spcPts val="800"/>
              </a:spcBef>
              <a:spcAft>
                <a:spcPts val="0"/>
              </a:spcAft>
              <a:buClr>
                <a:srgbClr val="7F7F7F"/>
              </a:buClr>
              <a:buSzPts val="1400"/>
              <a:buFont typeface="Arial"/>
              <a:buNone/>
            </a:pPr>
            <a:r>
              <a:rPr lang="en" sz="900">
                <a:solidFill>
                  <a:srgbClr val="002E61"/>
                </a:solidFill>
              </a:rPr>
              <a:t>This presentation is modular and includes deployment diagrams across all runtime plane deployment.</a:t>
            </a:r>
            <a:endParaRPr sz="900">
              <a:solidFill>
                <a:srgbClr val="002E61"/>
              </a:solidFill>
            </a:endParaRPr>
          </a:p>
          <a:p>
            <a:pPr indent="0" lvl="0" marL="0" rtl="0" algn="l">
              <a:spcBef>
                <a:spcPts val="800"/>
              </a:spcBef>
              <a:spcAft>
                <a:spcPts val="0"/>
              </a:spcAft>
              <a:buClr>
                <a:srgbClr val="7F7F7F"/>
              </a:buClr>
              <a:buSzPts val="1400"/>
              <a:buFont typeface="Arial"/>
              <a:buNone/>
            </a:pPr>
            <a:r>
              <a:rPr lang="en" sz="900">
                <a:solidFill>
                  <a:srgbClr val="002E61"/>
                </a:solidFill>
                <a:latin typeface="Salesforce Sans"/>
                <a:ea typeface="Salesforce Sans"/>
                <a:cs typeface="Salesforce Sans"/>
                <a:sym typeface="Salesforce Sans"/>
              </a:rPr>
              <a:t>The </a:t>
            </a:r>
            <a:r>
              <a:rPr lang="en" sz="900">
                <a:solidFill>
                  <a:srgbClr val="002E61"/>
                </a:solidFill>
              </a:rPr>
              <a:t>outline</a:t>
            </a:r>
            <a:r>
              <a:rPr lang="en" sz="900">
                <a:solidFill>
                  <a:srgbClr val="002E61"/>
                </a:solidFill>
                <a:latin typeface="Salesforce Sans"/>
                <a:ea typeface="Salesforce Sans"/>
                <a:cs typeface="Salesforce Sans"/>
                <a:sym typeface="Salesforce Sans"/>
              </a:rPr>
              <a:t> </a:t>
            </a:r>
            <a:r>
              <a:rPr lang="en" sz="900">
                <a:solidFill>
                  <a:srgbClr val="002E61"/>
                </a:solidFill>
              </a:rPr>
              <a:t>is</a:t>
            </a:r>
            <a:r>
              <a:rPr lang="en" sz="900">
                <a:solidFill>
                  <a:srgbClr val="002E61"/>
                </a:solidFill>
                <a:latin typeface="Salesforce Sans"/>
                <a:ea typeface="Salesforce Sans"/>
                <a:cs typeface="Salesforce Sans"/>
                <a:sym typeface="Salesforce Sans"/>
              </a:rPr>
              <a:t> as follows</a:t>
            </a:r>
            <a:r>
              <a:rPr lang="en" sz="900">
                <a:solidFill>
                  <a:srgbClr val="002E61"/>
                </a:solidFill>
              </a:rPr>
              <a:t>:</a:t>
            </a:r>
            <a:endParaRPr sz="900">
              <a:solidFill>
                <a:srgbClr val="002E61"/>
              </a:solidFill>
            </a:endParaRPr>
          </a:p>
          <a:p>
            <a:pPr indent="-222250" lvl="0" marL="342900" rtl="0" algn="l">
              <a:lnSpc>
                <a:spcPct val="115000"/>
              </a:lnSpc>
              <a:spcBef>
                <a:spcPts val="800"/>
              </a:spcBef>
              <a:spcAft>
                <a:spcPts val="0"/>
              </a:spcAft>
              <a:buClr>
                <a:srgbClr val="002E61"/>
              </a:buClr>
              <a:buSzPts val="900"/>
              <a:buFont typeface="Salesforce Sans"/>
              <a:buAutoNum type="arabicPeriod"/>
            </a:pPr>
            <a:r>
              <a:rPr lang="en" sz="900" u="sng">
                <a:solidFill>
                  <a:schemeClr val="hlink"/>
                </a:solidFill>
                <a:hlinkClick action="ppaction://hlinksldjump" r:id="rId3"/>
              </a:rPr>
              <a:t>Terminology</a:t>
            </a:r>
            <a:endParaRPr sz="900">
              <a:solidFill>
                <a:srgbClr val="002E61"/>
              </a:solidFill>
            </a:endParaRPr>
          </a:p>
          <a:p>
            <a:pPr indent="-222250" lvl="0" marL="342900" rtl="0" algn="l">
              <a:lnSpc>
                <a:spcPct val="115000"/>
              </a:lnSpc>
              <a:spcBef>
                <a:spcPts val="0"/>
              </a:spcBef>
              <a:spcAft>
                <a:spcPts val="0"/>
              </a:spcAft>
              <a:buClr>
                <a:srgbClr val="002E61"/>
              </a:buClr>
              <a:buSzPts val="900"/>
              <a:buAutoNum type="arabicPeriod"/>
            </a:pPr>
            <a:r>
              <a:rPr lang="en" sz="900">
                <a:solidFill>
                  <a:srgbClr val="002E61"/>
                </a:solidFill>
              </a:rPr>
              <a:t>Runtime Plane Architectures</a:t>
            </a:r>
            <a:endParaRPr sz="900">
              <a:solidFill>
                <a:srgbClr val="002E61"/>
              </a:solidFill>
            </a:endParaRPr>
          </a:p>
          <a:p>
            <a:pPr indent="-222250" lvl="1" marL="685800" rtl="0" algn="l">
              <a:lnSpc>
                <a:spcPct val="115000"/>
              </a:lnSpc>
              <a:spcBef>
                <a:spcPts val="0"/>
              </a:spcBef>
              <a:spcAft>
                <a:spcPts val="0"/>
              </a:spcAft>
              <a:buClr>
                <a:srgbClr val="002E61"/>
              </a:buClr>
              <a:buSzPts val="900"/>
              <a:buAutoNum type="alphaLcPeriod"/>
            </a:pPr>
            <a:r>
              <a:rPr lang="en" sz="900" u="sng">
                <a:solidFill>
                  <a:schemeClr val="hlink"/>
                </a:solidFill>
                <a:hlinkClick action="ppaction://hlinksldjump" r:id="rId4"/>
              </a:rPr>
              <a:t>Anypoint CloudHub</a:t>
            </a:r>
            <a:endParaRPr sz="900">
              <a:solidFill>
                <a:srgbClr val="002E61"/>
              </a:solidFill>
            </a:endParaRPr>
          </a:p>
          <a:p>
            <a:pPr indent="-222250" lvl="1" marL="685800" rtl="0" algn="l">
              <a:lnSpc>
                <a:spcPct val="115000"/>
              </a:lnSpc>
              <a:spcBef>
                <a:spcPts val="0"/>
              </a:spcBef>
              <a:spcAft>
                <a:spcPts val="0"/>
              </a:spcAft>
              <a:buClr>
                <a:srgbClr val="002E61"/>
              </a:buClr>
              <a:buSzPts val="900"/>
              <a:buAutoNum type="alphaLcPeriod"/>
            </a:pPr>
            <a:r>
              <a:rPr lang="en" sz="900" u="sng">
                <a:solidFill>
                  <a:schemeClr val="hlink"/>
                </a:solidFill>
                <a:hlinkClick action="ppaction://hlinksldjump" r:id="rId5"/>
              </a:rPr>
              <a:t>Anypoint Mule Runtime (Standalone)</a:t>
            </a:r>
            <a:endParaRPr sz="900">
              <a:solidFill>
                <a:srgbClr val="002E61"/>
              </a:solidFill>
            </a:endParaRPr>
          </a:p>
          <a:p>
            <a:pPr indent="-222250" lvl="1" marL="685800" rtl="0" algn="l">
              <a:lnSpc>
                <a:spcPct val="115000"/>
              </a:lnSpc>
              <a:spcBef>
                <a:spcPts val="0"/>
              </a:spcBef>
              <a:spcAft>
                <a:spcPts val="0"/>
              </a:spcAft>
              <a:buClr>
                <a:srgbClr val="002E61"/>
              </a:buClr>
              <a:buSzPts val="900"/>
              <a:buAutoNum type="alphaLcPeriod"/>
            </a:pPr>
            <a:r>
              <a:rPr lang="en" sz="900" u="sng">
                <a:solidFill>
                  <a:schemeClr val="hlink"/>
                </a:solidFill>
                <a:hlinkClick action="ppaction://hlinksldjump" r:id="rId6"/>
              </a:rPr>
              <a:t>Anypoint Runtime Fabric</a:t>
            </a:r>
            <a:endParaRPr sz="900">
              <a:solidFill>
                <a:srgbClr val="002E61"/>
              </a:solidFill>
            </a:endParaRPr>
          </a:p>
          <a:p>
            <a:pPr indent="-222250" lvl="1" marL="685800" rtl="0" algn="l">
              <a:lnSpc>
                <a:spcPct val="115000"/>
              </a:lnSpc>
              <a:spcBef>
                <a:spcPts val="0"/>
              </a:spcBef>
              <a:spcAft>
                <a:spcPts val="0"/>
              </a:spcAft>
              <a:buClr>
                <a:srgbClr val="002E61"/>
              </a:buClr>
              <a:buSzPts val="900"/>
              <a:buAutoNum type="alphaLcPeriod"/>
            </a:pPr>
            <a:r>
              <a:rPr lang="en" sz="900" u="sng">
                <a:solidFill>
                  <a:schemeClr val="hlink"/>
                </a:solidFill>
                <a:hlinkClick action="ppaction://hlinksldjump" r:id="rId7"/>
              </a:rPr>
              <a:t>Anypoint Service Mesh</a:t>
            </a:r>
            <a:endParaRPr sz="900">
              <a:solidFill>
                <a:srgbClr val="002E61"/>
              </a:solidFill>
            </a:endParaRPr>
          </a:p>
          <a:p>
            <a:pPr indent="-222250" lvl="0" marL="342900" rtl="0" algn="l">
              <a:lnSpc>
                <a:spcPct val="115000"/>
              </a:lnSpc>
              <a:spcBef>
                <a:spcPts val="0"/>
              </a:spcBef>
              <a:spcAft>
                <a:spcPts val="0"/>
              </a:spcAft>
              <a:buClr>
                <a:srgbClr val="002E61"/>
              </a:buClr>
              <a:buSzPts val="900"/>
              <a:buAutoNum type="arabicPeriod"/>
            </a:pPr>
            <a:r>
              <a:rPr lang="en" sz="900" u="sng">
                <a:solidFill>
                  <a:schemeClr val="hlink"/>
                </a:solidFill>
                <a:hlinkClick action="ppaction://hlinksldjump" r:id="rId8"/>
              </a:rPr>
              <a:t>Anypoint Private Cloud Edition</a:t>
            </a:r>
            <a:endParaRPr sz="900">
              <a:solidFill>
                <a:srgbClr val="002E61"/>
              </a:solidFill>
            </a:endParaRPr>
          </a:p>
        </p:txBody>
      </p:sp>
      <p:sp>
        <p:nvSpPr>
          <p:cNvPr id="204" name="Google Shape;204;p33"/>
          <p:cNvSpPr/>
          <p:nvPr/>
        </p:nvSpPr>
        <p:spPr>
          <a:xfrm>
            <a:off x="5835402" y="2046506"/>
            <a:ext cx="3135900" cy="2977800"/>
          </a:xfrm>
          <a:prstGeom prst="rect">
            <a:avLst/>
          </a:prstGeom>
          <a:solidFill>
            <a:srgbClr val="002E61"/>
          </a:solidFill>
          <a:ln cap="flat" cmpd="sng" w="76200">
            <a:solidFill>
              <a:srgbClr val="FFFFFF"/>
            </a:solidFill>
            <a:prstDash val="solid"/>
            <a:round/>
            <a:headEnd len="sm" w="sm" type="none"/>
            <a:tailEnd len="sm" w="sm" type="none"/>
          </a:ln>
        </p:spPr>
        <p:txBody>
          <a:bodyPr anchorCtr="0" anchor="t" bIns="137250" lIns="137250" spcFirstLastPara="1" rIns="137250" wrap="square" tIns="137250">
            <a:noAutofit/>
          </a:bodyPr>
          <a:lstStyle/>
          <a:p>
            <a:pPr indent="0" lvl="0" marL="0" rtl="0" algn="l">
              <a:spcBef>
                <a:spcPts val="0"/>
              </a:spcBef>
              <a:spcAft>
                <a:spcPts val="0"/>
              </a:spcAft>
              <a:buNone/>
            </a:pPr>
            <a:r>
              <a:rPr b="1" lang="en" sz="1100">
                <a:solidFill>
                  <a:schemeClr val="dk1"/>
                </a:solidFill>
                <a:latin typeface="Salesforce Sans"/>
                <a:ea typeface="Salesforce Sans"/>
                <a:cs typeface="Salesforce Sans"/>
                <a:sym typeface="Salesforce Sans"/>
              </a:rPr>
              <a:t>Presenting this deck? </a:t>
            </a:r>
            <a:br>
              <a:rPr b="1" lang="en" sz="1100">
                <a:solidFill>
                  <a:schemeClr val="lt1"/>
                </a:solidFill>
                <a:latin typeface="Salesforce Sans"/>
                <a:ea typeface="Salesforce Sans"/>
                <a:cs typeface="Salesforce Sans"/>
                <a:sym typeface="Salesforce Sans"/>
              </a:rPr>
            </a:br>
            <a:br>
              <a:rPr b="1" lang="en" sz="1100">
                <a:solidFill>
                  <a:schemeClr val="lt1"/>
                </a:solidFill>
                <a:latin typeface="Salesforce Sans"/>
                <a:ea typeface="Salesforce Sans"/>
                <a:cs typeface="Salesforce Sans"/>
                <a:sym typeface="Salesforce Sans"/>
              </a:rPr>
            </a:br>
            <a:r>
              <a:rPr b="1" lang="en" sz="1100">
                <a:solidFill>
                  <a:schemeClr val="lt1"/>
                </a:solidFill>
                <a:latin typeface="Salesforce Sans"/>
                <a:ea typeface="Salesforce Sans"/>
                <a:cs typeface="Salesforce Sans"/>
                <a:sym typeface="Salesforce Sans"/>
              </a:rPr>
              <a:t>First make a copy of this master.</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rPr b="1" lang="en" sz="1100">
                <a:solidFill>
                  <a:schemeClr val="dk1"/>
                </a:solidFill>
                <a:latin typeface="Salesforce Sans"/>
                <a:ea typeface="Salesforce Sans"/>
                <a:cs typeface="Salesforce Sans"/>
                <a:sym typeface="Salesforce Sans"/>
              </a:rPr>
              <a:t>Sending these slides? </a:t>
            </a:r>
            <a:br>
              <a:rPr b="1" lang="en" sz="1100">
                <a:solidFill>
                  <a:schemeClr val="lt1"/>
                </a:solidFill>
                <a:latin typeface="Salesforce Sans"/>
                <a:ea typeface="Salesforce Sans"/>
                <a:cs typeface="Salesforce Sans"/>
                <a:sym typeface="Salesforce Sans"/>
              </a:rPr>
            </a:br>
            <a:br>
              <a:rPr b="1" lang="en" sz="1100">
                <a:solidFill>
                  <a:schemeClr val="lt1"/>
                </a:solidFill>
                <a:latin typeface="Salesforce Sans"/>
                <a:ea typeface="Salesforce Sans"/>
                <a:cs typeface="Salesforce Sans"/>
                <a:sym typeface="Salesforce Sans"/>
              </a:rPr>
            </a:br>
            <a:r>
              <a:rPr b="1" lang="en" sz="1100">
                <a:solidFill>
                  <a:schemeClr val="lt1"/>
                </a:solidFill>
                <a:latin typeface="Salesforce Sans"/>
                <a:ea typeface="Salesforce Sans"/>
                <a:cs typeface="Salesforce Sans"/>
                <a:sym typeface="Salesforce Sans"/>
              </a:rPr>
              <a:t>First make a copy of this master, then download a PDF of the slides.</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rPr b="1" lang="en" sz="1100">
                <a:solidFill>
                  <a:schemeClr val="dk1"/>
                </a:solidFill>
                <a:latin typeface="Salesforce Sans"/>
                <a:ea typeface="Salesforce Sans"/>
                <a:cs typeface="Salesforce Sans"/>
                <a:sym typeface="Salesforce Sans"/>
              </a:rPr>
              <a:t>Questions?</a:t>
            </a:r>
            <a:endParaRPr b="1" sz="1100">
              <a:solidFill>
                <a:schemeClr val="dk1"/>
              </a:solidFill>
              <a:latin typeface="Salesforce Sans"/>
              <a:ea typeface="Salesforce Sans"/>
              <a:cs typeface="Salesforce Sans"/>
              <a:sym typeface="Salesforce Sans"/>
            </a:endParaRPr>
          </a:p>
          <a:p>
            <a:pPr indent="0" lvl="0" marL="0" rtl="0" algn="l">
              <a:spcBef>
                <a:spcPts val="0"/>
              </a:spcBef>
              <a:spcAft>
                <a:spcPts val="0"/>
              </a:spcAft>
              <a:buNone/>
            </a:pPr>
            <a:r>
              <a:t/>
            </a:r>
            <a:endParaRPr b="1" sz="1100">
              <a:solidFill>
                <a:schemeClr val="dk1"/>
              </a:solidFill>
              <a:latin typeface="Salesforce Sans"/>
              <a:ea typeface="Salesforce Sans"/>
              <a:cs typeface="Salesforce Sans"/>
              <a:sym typeface="Salesforce Sans"/>
            </a:endParaRPr>
          </a:p>
          <a:p>
            <a:pPr indent="0" lvl="0" marL="0" rtl="0" algn="l">
              <a:spcBef>
                <a:spcPts val="0"/>
              </a:spcBef>
              <a:spcAft>
                <a:spcPts val="0"/>
              </a:spcAft>
              <a:buNone/>
            </a:pPr>
            <a:r>
              <a:rPr b="1" lang="en" sz="1100">
                <a:solidFill>
                  <a:schemeClr val="lt1"/>
                </a:solidFill>
                <a:latin typeface="Salesforce Sans"/>
                <a:ea typeface="Salesforce Sans"/>
                <a:cs typeface="Salesforce Sans"/>
                <a:sym typeface="Salesforce Sans"/>
              </a:rPr>
              <a:t>This presentation is maintained by the Deployment Guide Initiative team. Please send any questions to #deployment-guide on Slack.</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t/>
            </a:r>
            <a:endParaRPr b="1" sz="1100">
              <a:solidFill>
                <a:schemeClr val="lt1"/>
              </a:solidFill>
              <a:latin typeface="Salesforce Sans"/>
              <a:ea typeface="Salesforce Sans"/>
              <a:cs typeface="Salesforce Sans"/>
              <a:sym typeface="Salesforc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2"/>
          <p:cNvSpPr txBox="1"/>
          <p:nvPr>
            <p:ph type="ctrTitle"/>
          </p:nvPr>
        </p:nvSpPr>
        <p:spPr>
          <a:xfrm>
            <a:off x="1721229" y="1312781"/>
            <a:ext cx="5655300" cy="1484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CloudHub </a:t>
            </a:r>
            <a:endParaRPr/>
          </a:p>
        </p:txBody>
      </p:sp>
      <p:sp>
        <p:nvSpPr>
          <p:cNvPr id="330" name="Google Shape;330;p42"/>
          <p:cNvSpPr txBox="1"/>
          <p:nvPr>
            <p:ph idx="1" type="subTitle"/>
          </p:nvPr>
        </p:nvSpPr>
        <p:spPr>
          <a:xfrm>
            <a:off x="432414" y="2834119"/>
            <a:ext cx="8293500" cy="570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Runtime Plane Deployment Architecture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3"/>
          <p:cNvSpPr txBox="1"/>
          <p:nvPr>
            <p:ph type="title"/>
          </p:nvPr>
        </p:nvSpPr>
        <p:spPr>
          <a:xfrm>
            <a:off x="432489" y="48000"/>
            <a:ext cx="6653700" cy="740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dk1"/>
                </a:solidFill>
                <a:latin typeface="Salesforce Sans"/>
                <a:ea typeface="Salesforce Sans"/>
                <a:cs typeface="Salesforce Sans"/>
                <a:sym typeface="Salesforce Sans"/>
              </a:rPr>
              <a:t>Deployment Models</a:t>
            </a:r>
            <a:endParaRPr>
              <a:solidFill>
                <a:schemeClr val="dk1"/>
              </a:solidFill>
              <a:latin typeface="Salesforce Sans"/>
              <a:ea typeface="Salesforce Sans"/>
              <a:cs typeface="Salesforce Sans"/>
              <a:sym typeface="Salesforce Sans"/>
            </a:endParaRPr>
          </a:p>
        </p:txBody>
      </p:sp>
      <p:sp>
        <p:nvSpPr>
          <p:cNvPr id="337" name="Google Shape;337;p43"/>
          <p:cNvSpPr txBox="1"/>
          <p:nvPr>
            <p:ph idx="12" type="sldNum"/>
          </p:nvPr>
        </p:nvSpPr>
        <p:spPr>
          <a:xfrm>
            <a:off x="8038800" y="4852894"/>
            <a:ext cx="686400" cy="290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38" name="Google Shape;338;p43"/>
          <p:cNvGraphicFramePr/>
          <p:nvPr/>
        </p:nvGraphicFramePr>
        <p:xfrm>
          <a:off x="744425" y="1390650"/>
          <a:ext cx="3000000" cy="3000000"/>
        </p:xfrm>
        <a:graphic>
          <a:graphicData uri="http://schemas.openxmlformats.org/drawingml/2006/table">
            <a:tbl>
              <a:tblPr>
                <a:noFill/>
                <a:tableStyleId>{6EDBB73E-3382-4080-9AE3-64D895889F86}</a:tableStyleId>
              </a:tblPr>
              <a:tblGrid>
                <a:gridCol w="1641450"/>
                <a:gridCol w="1895275"/>
                <a:gridCol w="2033900"/>
                <a:gridCol w="1723750"/>
              </a:tblGrid>
              <a:tr h="495525">
                <a:tc>
                  <a:txBody>
                    <a:bodyPr/>
                    <a:lstStyle/>
                    <a:p>
                      <a:pPr indent="0" lvl="0" marL="0" rtl="0" algn="l">
                        <a:spcBef>
                          <a:spcPts val="0"/>
                        </a:spcBef>
                        <a:spcAft>
                          <a:spcPts val="0"/>
                        </a:spcAft>
                        <a:buNone/>
                      </a:pPr>
                      <a:r>
                        <a:t/>
                      </a:r>
                      <a:endParaRPr sz="1500"/>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lnB cap="flat" cmpd="sng" w="9525">
                      <a:solidFill>
                        <a:srgbClr val="8D837B"/>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CloudHub </a:t>
                      </a:r>
                      <a:endParaRPr sz="900">
                        <a:latin typeface="Salesforce Sans"/>
                        <a:ea typeface="Salesforce Sans"/>
                        <a:cs typeface="Salesforce Sans"/>
                        <a:sym typeface="Salesforce Sans"/>
                      </a:endParaRPr>
                    </a:p>
                    <a:p>
                      <a:pPr indent="0" lvl="0" marL="0" rtl="0" algn="ctr">
                        <a:spcBef>
                          <a:spcPts val="0"/>
                        </a:spcBef>
                        <a:spcAft>
                          <a:spcPts val="0"/>
                        </a:spcAft>
                        <a:buNone/>
                      </a:pPr>
                      <a:r>
                        <a:rPr lang="en" sz="900">
                          <a:latin typeface="Salesforce Sans"/>
                          <a:ea typeface="Salesforce Sans"/>
                          <a:cs typeface="Salesforce Sans"/>
                          <a:sym typeface="Salesforce Sans"/>
                        </a:rPr>
                        <a:t>(Commercial/GovCloud) </a:t>
                      </a:r>
                      <a:endParaRPr sz="1500">
                        <a:latin typeface="Salesforce Sans"/>
                        <a:ea typeface="Salesforce Sans"/>
                        <a:cs typeface="Salesforce Sans"/>
                        <a:sym typeface="Salesforce Sans"/>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8D837B"/>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Hybrid </a:t>
                      </a:r>
                      <a:endParaRPr sz="900">
                        <a:latin typeface="Salesforce Sans"/>
                        <a:ea typeface="Salesforce Sans"/>
                        <a:cs typeface="Salesforce Sans"/>
                        <a:sym typeface="Salesforce Sans"/>
                      </a:endParaRPr>
                    </a:p>
                    <a:p>
                      <a:pPr indent="0" lvl="0" marL="0" rtl="0" algn="ctr">
                        <a:spcBef>
                          <a:spcPts val="0"/>
                        </a:spcBef>
                        <a:spcAft>
                          <a:spcPts val="0"/>
                        </a:spcAft>
                        <a:buNone/>
                      </a:pPr>
                      <a:r>
                        <a:rPr lang="en" sz="900">
                          <a:latin typeface="Salesforce Sans"/>
                          <a:ea typeface="Salesforce Sans"/>
                          <a:cs typeface="Salesforce Sans"/>
                          <a:sym typeface="Salesforce Sans"/>
                        </a:rPr>
                        <a:t>(Commercial/GovCloud) </a:t>
                      </a:r>
                      <a:endParaRPr sz="1500">
                        <a:latin typeface="Salesforce Sans"/>
                        <a:ea typeface="Salesforce Sans"/>
                        <a:cs typeface="Salesforce Sans"/>
                        <a:sym typeface="Salesforce Sans"/>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8D837B"/>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On-premise </a:t>
                      </a:r>
                      <a:endParaRPr sz="900">
                        <a:latin typeface="Salesforce Sans"/>
                        <a:ea typeface="Salesforce Sans"/>
                        <a:cs typeface="Salesforce Sans"/>
                        <a:sym typeface="Salesforce Sans"/>
                      </a:endParaRPr>
                    </a:p>
                    <a:p>
                      <a:pPr indent="0" lvl="0" marL="0" rtl="0" algn="ctr">
                        <a:spcBef>
                          <a:spcPts val="0"/>
                        </a:spcBef>
                        <a:spcAft>
                          <a:spcPts val="0"/>
                        </a:spcAft>
                        <a:buNone/>
                      </a:pPr>
                      <a:r>
                        <a:rPr lang="en" sz="900">
                          <a:latin typeface="Salesforce Sans"/>
                          <a:ea typeface="Salesforce Sans"/>
                          <a:cs typeface="Salesforce Sans"/>
                          <a:sym typeface="Salesforce Sans"/>
                        </a:rPr>
                        <a:t>(Private Cloud Edition) </a:t>
                      </a:r>
                      <a:endParaRPr sz="1500">
                        <a:latin typeface="Salesforce Sans"/>
                        <a:ea typeface="Salesforce Sans"/>
                        <a:cs typeface="Salesforce Sans"/>
                        <a:sym typeface="Salesforce Sans"/>
                      </a:endParaRPr>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8D837B"/>
                      </a:solidFill>
                      <a:prstDash val="solid"/>
                      <a:round/>
                      <a:headEnd len="sm" w="sm" type="none"/>
                      <a:tailEnd len="sm" w="sm" type="none"/>
                    </a:lnB>
                  </a:tcPr>
                </a:tc>
              </a:tr>
              <a:tr h="453525">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Control Plane</a:t>
                      </a:r>
                      <a:endParaRPr sz="1500">
                        <a:latin typeface="Salesforce Sans"/>
                        <a:ea typeface="Salesforce Sans"/>
                        <a:cs typeface="Salesforce Sans"/>
                        <a:sym typeface="Salesforce Sans"/>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8D837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8D837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8D837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8D837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53525">
                <a:tc>
                  <a:txBody>
                    <a:bodyPr/>
                    <a:lstStyle/>
                    <a:p>
                      <a:pPr indent="0" lvl="0" marL="0" rtl="0" algn="l">
                        <a:spcBef>
                          <a:spcPts val="0"/>
                        </a:spcBef>
                        <a:spcAft>
                          <a:spcPts val="0"/>
                        </a:spcAft>
                        <a:buNone/>
                      </a:pPr>
                      <a:r>
                        <a:t/>
                      </a:r>
                      <a:endParaRPr sz="1500">
                        <a:latin typeface="Salesforce Sans"/>
                        <a:ea typeface="Salesforce Sans"/>
                        <a:cs typeface="Salesforce Sans"/>
                        <a:sym typeface="Salesforce Sans"/>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t/>
                      </a:r>
                      <a:endParaRPr sz="1500"/>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r>
              <a:tr h="453525">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Runtime Plane</a:t>
                      </a:r>
                      <a:endParaRPr sz="1500">
                        <a:latin typeface="Salesforce Sans"/>
                        <a:ea typeface="Salesforce Sans"/>
                        <a:cs typeface="Salesforce Sans"/>
                        <a:sym typeface="Salesforce Sans"/>
                      </a:endParaRPr>
                    </a:p>
                  </a:txBody>
                  <a:tcPr marT="91425" marB="91425" marR="91425" marL="91425">
                    <a:lnL cap="flat" cmpd="sng" w="9525">
                      <a:solidFill>
                        <a:srgbClr val="9E9E9E">
                          <a:alpha val="0"/>
                        </a:srgbClr>
                      </a:solidFill>
                      <a:prstDash val="solid"/>
                      <a:round/>
                      <a:headEnd len="sm" w="sm" type="none"/>
                      <a:tailEnd len="sm" w="sm" type="none"/>
                    </a:lnL>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r>
              <a:tr h="453525">
                <a:tc>
                  <a:txBody>
                    <a:bodyPr/>
                    <a:lstStyle/>
                    <a:p>
                      <a:pPr indent="0" lvl="0" marL="0" rtl="0" algn="l">
                        <a:spcBef>
                          <a:spcPts val="0"/>
                        </a:spcBef>
                        <a:spcAft>
                          <a:spcPts val="0"/>
                        </a:spcAft>
                        <a:buNone/>
                      </a:pPr>
                      <a:r>
                        <a:t/>
                      </a:r>
                      <a:endParaRPr sz="1500"/>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339" name="Google Shape;339;p43"/>
          <p:cNvPicPr preferRelativeResize="0"/>
          <p:nvPr/>
        </p:nvPicPr>
        <p:blipFill rotWithShape="1">
          <a:blip r:embed="rId3">
            <a:alphaModFix/>
          </a:blip>
          <a:srcRect b="0" l="0" r="0" t="0"/>
          <a:stretch/>
        </p:blipFill>
        <p:spPr>
          <a:xfrm>
            <a:off x="2853173" y="1973550"/>
            <a:ext cx="717700" cy="481300"/>
          </a:xfrm>
          <a:prstGeom prst="rect">
            <a:avLst/>
          </a:prstGeom>
          <a:noFill/>
          <a:ln>
            <a:noFill/>
          </a:ln>
        </p:spPr>
      </p:pic>
      <p:pic>
        <p:nvPicPr>
          <p:cNvPr id="340" name="Google Shape;340;p43"/>
          <p:cNvPicPr preferRelativeResize="0"/>
          <p:nvPr/>
        </p:nvPicPr>
        <p:blipFill rotWithShape="1">
          <a:blip r:embed="rId4">
            <a:alphaModFix/>
          </a:blip>
          <a:srcRect b="0" l="0" r="0" t="0"/>
          <a:stretch/>
        </p:blipFill>
        <p:spPr>
          <a:xfrm>
            <a:off x="5072900" y="3185225"/>
            <a:ext cx="523368" cy="533400"/>
          </a:xfrm>
          <a:prstGeom prst="rect">
            <a:avLst/>
          </a:prstGeom>
          <a:noFill/>
          <a:ln>
            <a:noFill/>
          </a:ln>
        </p:spPr>
      </p:pic>
      <p:grpSp>
        <p:nvGrpSpPr>
          <p:cNvPr id="341" name="Google Shape;341;p43"/>
          <p:cNvGrpSpPr/>
          <p:nvPr/>
        </p:nvGrpSpPr>
        <p:grpSpPr>
          <a:xfrm>
            <a:off x="5506168" y="2881672"/>
            <a:ext cx="686813" cy="408412"/>
            <a:chOff x="4376351" y="4453555"/>
            <a:chExt cx="512700" cy="300767"/>
          </a:xfrm>
        </p:grpSpPr>
        <p:pic>
          <p:nvPicPr>
            <p:cNvPr id="342" name="Google Shape;342;p43"/>
            <p:cNvPicPr preferRelativeResize="0"/>
            <p:nvPr/>
          </p:nvPicPr>
          <p:blipFill rotWithShape="1">
            <a:blip r:embed="rId5">
              <a:alphaModFix/>
            </a:blip>
            <a:srcRect b="0" l="0" r="0" t="0"/>
            <a:stretch/>
          </p:blipFill>
          <p:spPr>
            <a:xfrm>
              <a:off x="4376351" y="4453555"/>
              <a:ext cx="512700" cy="300767"/>
            </a:xfrm>
            <a:prstGeom prst="rect">
              <a:avLst/>
            </a:prstGeom>
            <a:noFill/>
            <a:ln>
              <a:noFill/>
            </a:ln>
          </p:spPr>
        </p:pic>
        <p:sp>
          <p:nvSpPr>
            <p:cNvPr id="343" name="Google Shape;343;p43"/>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43"/>
          <p:cNvGrpSpPr/>
          <p:nvPr/>
        </p:nvGrpSpPr>
        <p:grpSpPr>
          <a:xfrm>
            <a:off x="725499" y="3840625"/>
            <a:ext cx="1547451" cy="950378"/>
            <a:chOff x="573099" y="3688225"/>
            <a:chExt cx="1547451" cy="950378"/>
          </a:xfrm>
        </p:grpSpPr>
        <p:pic>
          <p:nvPicPr>
            <p:cNvPr id="345" name="Google Shape;345;p43"/>
            <p:cNvPicPr preferRelativeResize="0"/>
            <p:nvPr/>
          </p:nvPicPr>
          <p:blipFill rotWithShape="1">
            <a:blip r:embed="rId4">
              <a:alphaModFix/>
            </a:blip>
            <a:srcRect b="0" l="0" r="0" t="0"/>
            <a:stretch/>
          </p:blipFill>
          <p:spPr>
            <a:xfrm>
              <a:off x="605662" y="4088149"/>
              <a:ext cx="199987" cy="208147"/>
            </a:xfrm>
            <a:prstGeom prst="rect">
              <a:avLst/>
            </a:prstGeom>
            <a:noFill/>
            <a:ln>
              <a:noFill/>
            </a:ln>
          </p:spPr>
        </p:pic>
        <p:grpSp>
          <p:nvGrpSpPr>
            <p:cNvPr id="346" name="Google Shape;346;p43"/>
            <p:cNvGrpSpPr/>
            <p:nvPr/>
          </p:nvGrpSpPr>
          <p:grpSpPr>
            <a:xfrm>
              <a:off x="576100" y="4449059"/>
              <a:ext cx="259529" cy="189543"/>
              <a:chOff x="4376351" y="4453555"/>
              <a:chExt cx="512700" cy="300767"/>
            </a:xfrm>
          </p:grpSpPr>
          <p:pic>
            <p:nvPicPr>
              <p:cNvPr id="347" name="Google Shape;347;p43"/>
              <p:cNvPicPr preferRelativeResize="0"/>
              <p:nvPr/>
            </p:nvPicPr>
            <p:blipFill rotWithShape="1">
              <a:blip r:embed="rId5">
                <a:alphaModFix/>
              </a:blip>
              <a:srcRect b="0" l="0" r="0" t="0"/>
              <a:stretch/>
            </p:blipFill>
            <p:spPr>
              <a:xfrm>
                <a:off x="4376351" y="4453555"/>
                <a:ext cx="512700" cy="300767"/>
              </a:xfrm>
              <a:prstGeom prst="rect">
                <a:avLst/>
              </a:prstGeom>
              <a:noFill/>
              <a:ln>
                <a:noFill/>
              </a:ln>
            </p:spPr>
          </p:pic>
          <p:sp>
            <p:nvSpPr>
              <p:cNvPr id="348" name="Google Shape;348;p43"/>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9" name="Google Shape;349;p43"/>
            <p:cNvPicPr preferRelativeResize="0"/>
            <p:nvPr/>
          </p:nvPicPr>
          <p:blipFill rotWithShape="1">
            <a:blip r:embed="rId3">
              <a:alphaModFix/>
            </a:blip>
            <a:srcRect b="0" l="0" r="0" t="0"/>
            <a:stretch/>
          </p:blipFill>
          <p:spPr>
            <a:xfrm>
              <a:off x="573099" y="3753750"/>
              <a:ext cx="265100" cy="181545"/>
            </a:xfrm>
            <a:prstGeom prst="rect">
              <a:avLst/>
            </a:prstGeom>
            <a:noFill/>
            <a:ln>
              <a:noFill/>
            </a:ln>
          </p:spPr>
        </p:pic>
        <p:sp>
          <p:nvSpPr>
            <p:cNvPr id="350" name="Google Shape;350;p43"/>
            <p:cNvSpPr txBox="1"/>
            <p:nvPr/>
          </p:nvSpPr>
          <p:spPr>
            <a:xfrm>
              <a:off x="805650" y="3688225"/>
              <a:ext cx="13149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Verdana"/>
                  <a:ea typeface="Verdana"/>
                  <a:cs typeface="Verdana"/>
                  <a:sym typeface="Verdana"/>
                </a:rPr>
                <a:t>Managed by MuleSoft</a:t>
              </a:r>
              <a:endParaRPr sz="600"/>
            </a:p>
          </p:txBody>
        </p:sp>
        <p:sp>
          <p:nvSpPr>
            <p:cNvPr id="351" name="Google Shape;351;p43"/>
            <p:cNvSpPr txBox="1"/>
            <p:nvPr/>
          </p:nvSpPr>
          <p:spPr>
            <a:xfrm>
              <a:off x="805650" y="3993025"/>
              <a:ext cx="13149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Verdana"/>
                  <a:ea typeface="Verdana"/>
                  <a:cs typeface="Verdana"/>
                  <a:sym typeface="Verdana"/>
                </a:rPr>
                <a:t>Managed by the Customer (Data center)</a:t>
              </a:r>
              <a:endParaRPr sz="600"/>
            </a:p>
          </p:txBody>
        </p:sp>
        <p:sp>
          <p:nvSpPr>
            <p:cNvPr id="352" name="Google Shape;352;p43"/>
            <p:cNvSpPr txBox="1"/>
            <p:nvPr/>
          </p:nvSpPr>
          <p:spPr>
            <a:xfrm>
              <a:off x="805650" y="4374025"/>
              <a:ext cx="13149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Verdana"/>
                  <a:ea typeface="Verdana"/>
                  <a:cs typeface="Verdana"/>
                  <a:sym typeface="Verdana"/>
                </a:rPr>
                <a:t>Managed by the Customer (3rd party Cloud)</a:t>
              </a:r>
              <a:endParaRPr sz="600">
                <a:latin typeface="Verdana"/>
                <a:ea typeface="Verdana"/>
                <a:cs typeface="Verdana"/>
                <a:sym typeface="Verdana"/>
              </a:endParaRPr>
            </a:p>
          </p:txBody>
        </p:sp>
      </p:grpSp>
      <p:pic>
        <p:nvPicPr>
          <p:cNvPr id="353" name="Google Shape;353;p43"/>
          <p:cNvPicPr preferRelativeResize="0"/>
          <p:nvPr/>
        </p:nvPicPr>
        <p:blipFill rotWithShape="1">
          <a:blip r:embed="rId3">
            <a:alphaModFix/>
          </a:blip>
          <a:srcRect b="0" l="0" r="0" t="0"/>
          <a:stretch/>
        </p:blipFill>
        <p:spPr>
          <a:xfrm>
            <a:off x="2853173" y="2887950"/>
            <a:ext cx="717700" cy="481300"/>
          </a:xfrm>
          <a:prstGeom prst="rect">
            <a:avLst/>
          </a:prstGeom>
          <a:noFill/>
          <a:ln>
            <a:noFill/>
          </a:ln>
        </p:spPr>
      </p:pic>
      <p:pic>
        <p:nvPicPr>
          <p:cNvPr id="354" name="Google Shape;354;p43"/>
          <p:cNvPicPr preferRelativeResize="0"/>
          <p:nvPr/>
        </p:nvPicPr>
        <p:blipFill rotWithShape="1">
          <a:blip r:embed="rId3">
            <a:alphaModFix/>
          </a:blip>
          <a:srcRect b="0" l="0" r="0" t="0"/>
          <a:stretch/>
        </p:blipFill>
        <p:spPr>
          <a:xfrm>
            <a:off x="4910573" y="1973550"/>
            <a:ext cx="717700" cy="481300"/>
          </a:xfrm>
          <a:prstGeom prst="rect">
            <a:avLst/>
          </a:prstGeom>
          <a:noFill/>
          <a:ln>
            <a:noFill/>
          </a:ln>
        </p:spPr>
      </p:pic>
      <p:pic>
        <p:nvPicPr>
          <p:cNvPr id="355" name="Google Shape;355;p43"/>
          <p:cNvPicPr preferRelativeResize="0"/>
          <p:nvPr/>
        </p:nvPicPr>
        <p:blipFill rotWithShape="1">
          <a:blip r:embed="rId3">
            <a:alphaModFix/>
          </a:blip>
          <a:srcRect b="0" l="0" r="0" t="0"/>
          <a:stretch/>
        </p:blipFill>
        <p:spPr>
          <a:xfrm>
            <a:off x="4377173" y="2887950"/>
            <a:ext cx="717700" cy="481300"/>
          </a:xfrm>
          <a:prstGeom prst="rect">
            <a:avLst/>
          </a:prstGeom>
          <a:noFill/>
          <a:ln>
            <a:noFill/>
          </a:ln>
        </p:spPr>
      </p:pic>
      <p:pic>
        <p:nvPicPr>
          <p:cNvPr id="356" name="Google Shape;356;p43"/>
          <p:cNvPicPr preferRelativeResize="0"/>
          <p:nvPr/>
        </p:nvPicPr>
        <p:blipFill rotWithShape="1">
          <a:blip r:embed="rId4">
            <a:alphaModFix/>
          </a:blip>
          <a:srcRect b="0" l="0" r="0" t="0"/>
          <a:stretch/>
        </p:blipFill>
        <p:spPr>
          <a:xfrm>
            <a:off x="6596900" y="3185225"/>
            <a:ext cx="523368" cy="533400"/>
          </a:xfrm>
          <a:prstGeom prst="rect">
            <a:avLst/>
          </a:prstGeom>
          <a:noFill/>
          <a:ln>
            <a:noFill/>
          </a:ln>
        </p:spPr>
      </p:pic>
      <p:grpSp>
        <p:nvGrpSpPr>
          <p:cNvPr id="357" name="Google Shape;357;p43"/>
          <p:cNvGrpSpPr/>
          <p:nvPr/>
        </p:nvGrpSpPr>
        <p:grpSpPr>
          <a:xfrm>
            <a:off x="7030168" y="2881672"/>
            <a:ext cx="686813" cy="408412"/>
            <a:chOff x="4376351" y="4453555"/>
            <a:chExt cx="512700" cy="300767"/>
          </a:xfrm>
        </p:grpSpPr>
        <p:pic>
          <p:nvPicPr>
            <p:cNvPr id="358" name="Google Shape;358;p43"/>
            <p:cNvPicPr preferRelativeResize="0"/>
            <p:nvPr/>
          </p:nvPicPr>
          <p:blipFill rotWithShape="1">
            <a:blip r:embed="rId5">
              <a:alphaModFix/>
            </a:blip>
            <a:srcRect b="0" l="0" r="0" t="0"/>
            <a:stretch/>
          </p:blipFill>
          <p:spPr>
            <a:xfrm>
              <a:off x="4376351" y="4453555"/>
              <a:ext cx="512700" cy="300767"/>
            </a:xfrm>
            <a:prstGeom prst="rect">
              <a:avLst/>
            </a:prstGeom>
            <a:noFill/>
            <a:ln>
              <a:noFill/>
            </a:ln>
          </p:spPr>
        </p:pic>
        <p:sp>
          <p:nvSpPr>
            <p:cNvPr id="359" name="Google Shape;359;p43"/>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0" name="Google Shape;360;p43"/>
          <p:cNvPicPr preferRelativeResize="0"/>
          <p:nvPr/>
        </p:nvPicPr>
        <p:blipFill rotWithShape="1">
          <a:blip r:embed="rId4">
            <a:alphaModFix/>
          </a:blip>
          <a:srcRect b="0" l="0" r="0" t="0"/>
          <a:stretch/>
        </p:blipFill>
        <p:spPr>
          <a:xfrm>
            <a:off x="6596900" y="2194625"/>
            <a:ext cx="523368" cy="533400"/>
          </a:xfrm>
          <a:prstGeom prst="rect">
            <a:avLst/>
          </a:prstGeom>
          <a:noFill/>
          <a:ln>
            <a:noFill/>
          </a:ln>
        </p:spPr>
      </p:pic>
      <p:grpSp>
        <p:nvGrpSpPr>
          <p:cNvPr id="361" name="Google Shape;361;p43"/>
          <p:cNvGrpSpPr/>
          <p:nvPr/>
        </p:nvGrpSpPr>
        <p:grpSpPr>
          <a:xfrm>
            <a:off x="7030168" y="1967272"/>
            <a:ext cx="686813" cy="408412"/>
            <a:chOff x="4376351" y="4453555"/>
            <a:chExt cx="512700" cy="300767"/>
          </a:xfrm>
        </p:grpSpPr>
        <p:pic>
          <p:nvPicPr>
            <p:cNvPr id="362" name="Google Shape;362;p43"/>
            <p:cNvPicPr preferRelativeResize="0"/>
            <p:nvPr/>
          </p:nvPicPr>
          <p:blipFill rotWithShape="1">
            <a:blip r:embed="rId5">
              <a:alphaModFix/>
            </a:blip>
            <a:srcRect b="0" l="0" r="0" t="0"/>
            <a:stretch/>
          </p:blipFill>
          <p:spPr>
            <a:xfrm>
              <a:off x="4376351" y="4453555"/>
              <a:ext cx="512700" cy="300767"/>
            </a:xfrm>
            <a:prstGeom prst="rect">
              <a:avLst/>
            </a:prstGeom>
            <a:noFill/>
            <a:ln>
              <a:noFill/>
            </a:ln>
          </p:spPr>
        </p:pic>
        <p:sp>
          <p:nvSpPr>
            <p:cNvPr id="363" name="Google Shape;363;p43"/>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43"/>
          <p:cNvSpPr/>
          <p:nvPr/>
        </p:nvSpPr>
        <p:spPr>
          <a:xfrm>
            <a:off x="6479100" y="1924075"/>
            <a:ext cx="1533300" cy="804000"/>
          </a:xfrm>
          <a:prstGeom prst="rect">
            <a:avLst/>
          </a:prstGeom>
          <a:solidFill>
            <a:srgbClr val="F4F4F4">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3"/>
          <p:cNvSpPr/>
          <p:nvPr/>
        </p:nvSpPr>
        <p:spPr>
          <a:xfrm>
            <a:off x="4330550" y="2913450"/>
            <a:ext cx="1862400" cy="804000"/>
          </a:xfrm>
          <a:prstGeom prst="rect">
            <a:avLst/>
          </a:prstGeom>
          <a:solidFill>
            <a:srgbClr val="F4F4F4">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3"/>
          <p:cNvSpPr/>
          <p:nvPr/>
        </p:nvSpPr>
        <p:spPr>
          <a:xfrm>
            <a:off x="6326700" y="2914675"/>
            <a:ext cx="1533300" cy="804000"/>
          </a:xfrm>
          <a:prstGeom prst="rect">
            <a:avLst/>
          </a:prstGeom>
          <a:solidFill>
            <a:srgbClr val="F4F4F4">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3"/>
          <p:cNvSpPr/>
          <p:nvPr/>
        </p:nvSpPr>
        <p:spPr>
          <a:xfrm>
            <a:off x="4533875" y="1924075"/>
            <a:ext cx="1533300" cy="804000"/>
          </a:xfrm>
          <a:prstGeom prst="rect">
            <a:avLst/>
          </a:prstGeom>
          <a:solidFill>
            <a:srgbClr val="F4F4F4">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3"/>
          <p:cNvSpPr txBox="1"/>
          <p:nvPr>
            <p:ph idx="1" type="body"/>
          </p:nvPr>
        </p:nvSpPr>
        <p:spPr>
          <a:xfrm>
            <a:off x="425620" y="822956"/>
            <a:ext cx="6787200" cy="3285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Cloud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4"/>
          <p:cNvSpPr/>
          <p:nvPr/>
        </p:nvSpPr>
        <p:spPr>
          <a:xfrm>
            <a:off x="1157525" y="3209300"/>
            <a:ext cx="6709200" cy="1616700"/>
          </a:xfrm>
          <a:prstGeom prst="roundRect">
            <a:avLst>
              <a:gd fmla="val 3610" name="adj"/>
            </a:avLst>
          </a:prstGeom>
          <a:solidFill>
            <a:srgbClr val="A4C2F4"/>
          </a:solidFill>
          <a:ln>
            <a:noFill/>
          </a:ln>
        </p:spPr>
        <p:txBody>
          <a:bodyPr anchorCtr="0" anchor="t"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rPr>
              <a:t>Runti</a:t>
            </a:r>
            <a:r>
              <a:rPr lang="en" sz="1100">
                <a:solidFill>
                  <a:schemeClr val="lt1"/>
                </a:solidFill>
              </a:rPr>
              <a:t>me Plane</a:t>
            </a:r>
            <a:endParaRPr i="0" sz="1100" u="none" cap="none" strike="noStrike">
              <a:solidFill>
                <a:schemeClr val="lt1"/>
              </a:solidFill>
            </a:endParaRPr>
          </a:p>
        </p:txBody>
      </p:sp>
      <p:sp>
        <p:nvSpPr>
          <p:cNvPr id="374" name="Google Shape;374;p44"/>
          <p:cNvSpPr/>
          <p:nvPr/>
        </p:nvSpPr>
        <p:spPr>
          <a:xfrm>
            <a:off x="1298667" y="36361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Worker </a:t>
            </a:r>
            <a:endParaRPr i="0" sz="900" u="none" cap="none" strike="noStrike">
              <a:solidFill>
                <a:srgbClr val="FFFFFF"/>
              </a:solidFill>
            </a:endParaRPr>
          </a:p>
        </p:txBody>
      </p:sp>
      <p:sp>
        <p:nvSpPr>
          <p:cNvPr id="375" name="Google Shape;375;p44"/>
          <p:cNvSpPr/>
          <p:nvPr/>
        </p:nvSpPr>
        <p:spPr>
          <a:xfrm>
            <a:off x="2378743" y="36361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Worker</a:t>
            </a:r>
            <a:endParaRPr i="0" sz="900" u="none" cap="none" strike="noStrike">
              <a:solidFill>
                <a:srgbClr val="FFFFFF"/>
              </a:solidFill>
            </a:endParaRPr>
          </a:p>
        </p:txBody>
      </p:sp>
      <p:grpSp>
        <p:nvGrpSpPr>
          <p:cNvPr id="376" name="Google Shape;376;p44"/>
          <p:cNvGrpSpPr/>
          <p:nvPr/>
        </p:nvGrpSpPr>
        <p:grpSpPr>
          <a:xfrm>
            <a:off x="1298448" y="3636657"/>
            <a:ext cx="1014965" cy="448809"/>
            <a:chOff x="2720050" y="4405325"/>
            <a:chExt cx="669900" cy="873000"/>
          </a:xfrm>
        </p:grpSpPr>
        <p:sp>
          <p:nvSpPr>
            <p:cNvPr id="377" name="Google Shape;377;p44"/>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378" name="Google Shape;378;p44"/>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379" name="Google Shape;379;p44"/>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380" name="Google Shape;380;p44"/>
          <p:cNvGrpSpPr/>
          <p:nvPr/>
        </p:nvGrpSpPr>
        <p:grpSpPr>
          <a:xfrm>
            <a:off x="2377440" y="3636657"/>
            <a:ext cx="1014965" cy="448809"/>
            <a:chOff x="2720050" y="4405325"/>
            <a:chExt cx="669900" cy="873000"/>
          </a:xfrm>
        </p:grpSpPr>
        <p:sp>
          <p:nvSpPr>
            <p:cNvPr id="381" name="Google Shape;381;p44"/>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382" name="Google Shape;382;p44"/>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383" name="Google Shape;383;p44"/>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sp>
        <p:nvSpPr>
          <p:cNvPr id="384" name="Google Shape;384;p44"/>
          <p:cNvSpPr/>
          <p:nvPr/>
        </p:nvSpPr>
        <p:spPr>
          <a:xfrm>
            <a:off x="3465725" y="36361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Worker</a:t>
            </a:r>
            <a:endParaRPr i="0" sz="900" u="none" cap="none" strike="noStrike">
              <a:solidFill>
                <a:srgbClr val="FFFFFF"/>
              </a:solidFill>
            </a:endParaRPr>
          </a:p>
        </p:txBody>
      </p:sp>
      <p:grpSp>
        <p:nvGrpSpPr>
          <p:cNvPr id="385" name="Google Shape;385;p44"/>
          <p:cNvGrpSpPr/>
          <p:nvPr/>
        </p:nvGrpSpPr>
        <p:grpSpPr>
          <a:xfrm>
            <a:off x="3469755" y="3636657"/>
            <a:ext cx="1014965" cy="448809"/>
            <a:chOff x="2720050" y="4405325"/>
            <a:chExt cx="669900" cy="873000"/>
          </a:xfrm>
        </p:grpSpPr>
        <p:sp>
          <p:nvSpPr>
            <p:cNvPr id="386" name="Google Shape;386;p44"/>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387" name="Google Shape;387;p44"/>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388" name="Google Shape;388;p44"/>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sp>
        <p:nvSpPr>
          <p:cNvPr id="389" name="Google Shape;389;p44"/>
          <p:cNvSpPr/>
          <p:nvPr/>
        </p:nvSpPr>
        <p:spPr>
          <a:xfrm>
            <a:off x="4552707" y="36361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Worker</a:t>
            </a:r>
            <a:endParaRPr i="0" sz="900" u="none" cap="none" strike="noStrike">
              <a:solidFill>
                <a:srgbClr val="FFFFFF"/>
              </a:solidFill>
            </a:endParaRPr>
          </a:p>
        </p:txBody>
      </p:sp>
      <p:grpSp>
        <p:nvGrpSpPr>
          <p:cNvPr id="390" name="Google Shape;390;p44"/>
          <p:cNvGrpSpPr/>
          <p:nvPr/>
        </p:nvGrpSpPr>
        <p:grpSpPr>
          <a:xfrm>
            <a:off x="4553712" y="3636644"/>
            <a:ext cx="1014965" cy="448809"/>
            <a:chOff x="2720050" y="4405325"/>
            <a:chExt cx="669900" cy="873000"/>
          </a:xfrm>
        </p:grpSpPr>
        <p:sp>
          <p:nvSpPr>
            <p:cNvPr id="391" name="Google Shape;391;p44"/>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392" name="Google Shape;392;p44"/>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393" name="Google Shape;393;p44"/>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sp>
        <p:nvSpPr>
          <p:cNvPr id="394" name="Google Shape;394;p44"/>
          <p:cNvSpPr/>
          <p:nvPr/>
        </p:nvSpPr>
        <p:spPr>
          <a:xfrm>
            <a:off x="5639690" y="36361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Worker</a:t>
            </a:r>
            <a:endParaRPr i="0" sz="900" u="none" cap="none" strike="noStrike">
              <a:solidFill>
                <a:srgbClr val="FFFFFF"/>
              </a:solidFill>
            </a:endParaRPr>
          </a:p>
        </p:txBody>
      </p:sp>
      <p:grpSp>
        <p:nvGrpSpPr>
          <p:cNvPr id="395" name="Google Shape;395;p44"/>
          <p:cNvGrpSpPr/>
          <p:nvPr/>
        </p:nvGrpSpPr>
        <p:grpSpPr>
          <a:xfrm>
            <a:off x="5641848" y="3636644"/>
            <a:ext cx="1010678" cy="448809"/>
            <a:chOff x="2720050" y="4405325"/>
            <a:chExt cx="669900" cy="873000"/>
          </a:xfrm>
        </p:grpSpPr>
        <p:sp>
          <p:nvSpPr>
            <p:cNvPr id="396" name="Google Shape;396;p44"/>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397" name="Google Shape;397;p44"/>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398" name="Google Shape;398;p44"/>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sp>
        <p:nvSpPr>
          <p:cNvPr id="399" name="Google Shape;399;p44"/>
          <p:cNvSpPr/>
          <p:nvPr/>
        </p:nvSpPr>
        <p:spPr>
          <a:xfrm>
            <a:off x="6726672" y="36361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Worker</a:t>
            </a:r>
            <a:endParaRPr i="0" sz="900" u="none" cap="none" strike="noStrike">
              <a:solidFill>
                <a:srgbClr val="FFFFFF"/>
              </a:solidFill>
            </a:endParaRPr>
          </a:p>
        </p:txBody>
      </p:sp>
      <p:grpSp>
        <p:nvGrpSpPr>
          <p:cNvPr id="400" name="Google Shape;400;p44"/>
          <p:cNvGrpSpPr/>
          <p:nvPr/>
        </p:nvGrpSpPr>
        <p:grpSpPr>
          <a:xfrm>
            <a:off x="6729984" y="3636644"/>
            <a:ext cx="1014965" cy="448809"/>
            <a:chOff x="2720050" y="4405325"/>
            <a:chExt cx="669900" cy="873000"/>
          </a:xfrm>
        </p:grpSpPr>
        <p:sp>
          <p:nvSpPr>
            <p:cNvPr id="401" name="Google Shape;401;p44"/>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402" name="Google Shape;402;p44"/>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403" name="Google Shape;403;p44"/>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sp>
        <p:nvSpPr>
          <p:cNvPr id="404" name="Google Shape;404;p44"/>
          <p:cNvSpPr txBox="1"/>
          <p:nvPr>
            <p:ph type="title"/>
          </p:nvPr>
        </p:nvSpPr>
        <p:spPr>
          <a:xfrm>
            <a:off x="456844" y="33364"/>
            <a:ext cx="7110000" cy="676800"/>
          </a:xfrm>
          <a:prstGeom prst="rect">
            <a:avLst/>
          </a:prstGeom>
        </p:spPr>
        <p:txBody>
          <a:bodyPr anchorCtr="0" anchor="ctr" bIns="68625" lIns="68625" spcFirstLastPara="1" rIns="68625" wrap="square" tIns="68625">
            <a:noAutofit/>
          </a:bodyPr>
          <a:lstStyle/>
          <a:p>
            <a:pPr indent="0" lvl="0" marL="0" rtl="0" algn="l">
              <a:spcBef>
                <a:spcPts val="0"/>
              </a:spcBef>
              <a:spcAft>
                <a:spcPts val="0"/>
              </a:spcAft>
              <a:buNone/>
            </a:pPr>
            <a:r>
              <a:rPr lang="en">
                <a:latin typeface="Arial"/>
                <a:ea typeface="Arial"/>
                <a:cs typeface="Arial"/>
                <a:sym typeface="Arial"/>
              </a:rPr>
              <a:t>Anypoint CloudHub</a:t>
            </a:r>
            <a:endParaRPr>
              <a:latin typeface="Arial"/>
              <a:ea typeface="Arial"/>
              <a:cs typeface="Arial"/>
              <a:sym typeface="Arial"/>
            </a:endParaRPr>
          </a:p>
        </p:txBody>
      </p:sp>
      <p:sp>
        <p:nvSpPr>
          <p:cNvPr id="405" name="Google Shape;405;p44"/>
          <p:cNvSpPr/>
          <p:nvPr/>
        </p:nvSpPr>
        <p:spPr>
          <a:xfrm>
            <a:off x="427555" y="2075531"/>
            <a:ext cx="8172900" cy="841800"/>
          </a:xfrm>
          <a:prstGeom prst="rect">
            <a:avLst/>
          </a:prstGeom>
          <a:solidFill>
            <a:schemeClr val="dk2"/>
          </a:solidFill>
          <a:ln>
            <a:noFill/>
          </a:ln>
        </p:spPr>
        <p:txBody>
          <a:bodyPr anchorCtr="0" anchor="ctr" bIns="34300" lIns="68625" spcFirstLastPara="1" rIns="68625" wrap="square" tIns="34300">
            <a:noAutofit/>
          </a:bodyPr>
          <a:lstStyle/>
          <a:p>
            <a:pPr indent="0" lvl="0" marL="0" rtl="0" algn="l">
              <a:spcBef>
                <a:spcPts val="0"/>
              </a:spcBef>
              <a:spcAft>
                <a:spcPts val="0"/>
              </a:spcAft>
              <a:buNone/>
            </a:pPr>
            <a:r>
              <a:rPr b="1" lang="en" sz="1400">
                <a:solidFill>
                  <a:schemeClr val="lt1"/>
                </a:solidFill>
                <a:latin typeface="Salesforce Sans"/>
                <a:ea typeface="Salesforce Sans"/>
                <a:cs typeface="Salesforce Sans"/>
                <a:sym typeface="Salesforce Sans"/>
              </a:rPr>
              <a:t>Anypoint Platform</a:t>
            </a:r>
            <a:endParaRPr b="1" sz="14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rPr b="1" i="1" lang="en" sz="1000">
                <a:solidFill>
                  <a:schemeClr val="lt1"/>
                </a:solidFill>
                <a:latin typeface="Salesforce Sans"/>
                <a:ea typeface="Salesforce Sans"/>
                <a:cs typeface="Salesforce Sans"/>
                <a:sym typeface="Salesforce Sans"/>
              </a:rPr>
              <a:t>API-led connectivity for microservices</a:t>
            </a:r>
            <a:endParaRPr sz="700">
              <a:solidFill>
                <a:schemeClr val="lt1"/>
              </a:solidFill>
              <a:latin typeface="Salesforce Sans"/>
              <a:ea typeface="Salesforce Sans"/>
              <a:cs typeface="Salesforce Sans"/>
              <a:sym typeface="Salesforce Sans"/>
            </a:endParaRPr>
          </a:p>
        </p:txBody>
      </p:sp>
      <p:cxnSp>
        <p:nvCxnSpPr>
          <p:cNvPr id="406" name="Google Shape;406;p44"/>
          <p:cNvCxnSpPr/>
          <p:nvPr/>
        </p:nvCxnSpPr>
        <p:spPr>
          <a:xfrm>
            <a:off x="237175" y="1393882"/>
            <a:ext cx="8492100" cy="0"/>
          </a:xfrm>
          <a:prstGeom prst="straightConnector1">
            <a:avLst/>
          </a:prstGeom>
          <a:noFill/>
          <a:ln cap="flat" cmpd="sng" w="9525">
            <a:solidFill>
              <a:schemeClr val="dk2"/>
            </a:solidFill>
            <a:prstDash val="dot"/>
            <a:round/>
            <a:headEnd len="med" w="med" type="none"/>
            <a:tailEnd len="med" w="med" type="none"/>
          </a:ln>
        </p:spPr>
      </p:cxnSp>
      <p:pic>
        <p:nvPicPr>
          <p:cNvPr id="407" name="Google Shape;407;p44"/>
          <p:cNvPicPr preferRelativeResize="0"/>
          <p:nvPr/>
        </p:nvPicPr>
        <p:blipFill rotWithShape="1">
          <a:blip r:embed="rId4">
            <a:alphaModFix/>
          </a:blip>
          <a:srcRect b="0" l="0" r="0" t="0"/>
          <a:stretch/>
        </p:blipFill>
        <p:spPr>
          <a:xfrm>
            <a:off x="6299691" y="678563"/>
            <a:ext cx="713105" cy="713105"/>
          </a:xfrm>
          <a:prstGeom prst="rect">
            <a:avLst/>
          </a:prstGeom>
          <a:noFill/>
          <a:ln>
            <a:noFill/>
          </a:ln>
        </p:spPr>
      </p:pic>
      <p:pic>
        <p:nvPicPr>
          <p:cNvPr id="408" name="Google Shape;408;p44"/>
          <p:cNvPicPr preferRelativeResize="0"/>
          <p:nvPr/>
        </p:nvPicPr>
        <p:blipFill rotWithShape="1">
          <a:blip r:embed="rId5">
            <a:alphaModFix/>
          </a:blip>
          <a:srcRect b="0" l="0" r="0" t="0"/>
          <a:stretch/>
        </p:blipFill>
        <p:spPr>
          <a:xfrm>
            <a:off x="7478829" y="678806"/>
            <a:ext cx="713105" cy="713085"/>
          </a:xfrm>
          <a:prstGeom prst="rect">
            <a:avLst/>
          </a:prstGeom>
          <a:noFill/>
          <a:ln>
            <a:noFill/>
          </a:ln>
        </p:spPr>
      </p:pic>
      <p:grpSp>
        <p:nvGrpSpPr>
          <p:cNvPr id="409" name="Google Shape;409;p44"/>
          <p:cNvGrpSpPr/>
          <p:nvPr/>
        </p:nvGrpSpPr>
        <p:grpSpPr>
          <a:xfrm>
            <a:off x="2703669" y="1408219"/>
            <a:ext cx="267962" cy="271463"/>
            <a:chOff x="7926388" y="1235076"/>
            <a:chExt cx="357187" cy="361950"/>
          </a:xfrm>
        </p:grpSpPr>
        <p:sp>
          <p:nvSpPr>
            <p:cNvPr id="410" name="Google Shape;410;p44"/>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11" name="Google Shape;411;p44"/>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412" name="Google Shape;412;p44"/>
          <p:cNvGrpSpPr/>
          <p:nvPr/>
        </p:nvGrpSpPr>
        <p:grpSpPr>
          <a:xfrm>
            <a:off x="1392479" y="1408219"/>
            <a:ext cx="267962" cy="271463"/>
            <a:chOff x="7926388" y="1235076"/>
            <a:chExt cx="357187" cy="361950"/>
          </a:xfrm>
        </p:grpSpPr>
        <p:sp>
          <p:nvSpPr>
            <p:cNvPr id="413" name="Google Shape;413;p44"/>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14" name="Google Shape;414;p44"/>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415" name="Google Shape;415;p44"/>
          <p:cNvGrpSpPr/>
          <p:nvPr/>
        </p:nvGrpSpPr>
        <p:grpSpPr>
          <a:xfrm>
            <a:off x="6522909" y="1408219"/>
            <a:ext cx="267962" cy="271463"/>
            <a:chOff x="7926388" y="1235076"/>
            <a:chExt cx="357187" cy="361950"/>
          </a:xfrm>
        </p:grpSpPr>
        <p:sp>
          <p:nvSpPr>
            <p:cNvPr id="416" name="Google Shape;416;p44"/>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17" name="Google Shape;417;p44"/>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418" name="Google Shape;418;p44"/>
          <p:cNvGrpSpPr/>
          <p:nvPr/>
        </p:nvGrpSpPr>
        <p:grpSpPr>
          <a:xfrm>
            <a:off x="7719769" y="1408219"/>
            <a:ext cx="267962" cy="271463"/>
            <a:chOff x="7926388" y="1235076"/>
            <a:chExt cx="357187" cy="361950"/>
          </a:xfrm>
        </p:grpSpPr>
        <p:sp>
          <p:nvSpPr>
            <p:cNvPr id="419" name="Google Shape;419;p44"/>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20" name="Google Shape;420;p44"/>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cxnSp>
        <p:nvCxnSpPr>
          <p:cNvPr id="421" name="Google Shape;421;p44"/>
          <p:cNvCxnSpPr>
            <a:stCxn id="373" idx="0"/>
            <a:endCxn id="405" idx="2"/>
          </p:cNvCxnSpPr>
          <p:nvPr/>
        </p:nvCxnSpPr>
        <p:spPr>
          <a:xfrm flipH="1" rot="10800000">
            <a:off x="4512125" y="2917400"/>
            <a:ext cx="1800" cy="291900"/>
          </a:xfrm>
          <a:prstGeom prst="straightConnector1">
            <a:avLst/>
          </a:prstGeom>
          <a:noFill/>
          <a:ln cap="flat" cmpd="sng" w="12700">
            <a:solidFill>
              <a:srgbClr val="2E3961"/>
            </a:solidFill>
            <a:prstDash val="solid"/>
            <a:round/>
            <a:headEnd len="med" w="med" type="oval"/>
            <a:tailEnd len="lg" w="lg" type="triangle"/>
          </a:ln>
        </p:spPr>
      </p:cxnSp>
      <p:pic>
        <p:nvPicPr>
          <p:cNvPr id="422" name="Google Shape;422;p44"/>
          <p:cNvPicPr preferRelativeResize="0"/>
          <p:nvPr/>
        </p:nvPicPr>
        <p:blipFill rotWithShape="1">
          <a:blip r:embed="rId6">
            <a:alphaModFix/>
          </a:blip>
          <a:srcRect b="0" l="0" r="0" t="0"/>
          <a:stretch/>
        </p:blipFill>
        <p:spPr>
          <a:xfrm>
            <a:off x="2449909" y="678788"/>
            <a:ext cx="713102" cy="713102"/>
          </a:xfrm>
          <a:prstGeom prst="rect">
            <a:avLst/>
          </a:prstGeom>
          <a:noFill/>
          <a:ln>
            <a:noFill/>
          </a:ln>
        </p:spPr>
      </p:pic>
      <p:pic>
        <p:nvPicPr>
          <p:cNvPr id="423" name="Google Shape;423;p44"/>
          <p:cNvPicPr preferRelativeResize="0"/>
          <p:nvPr/>
        </p:nvPicPr>
        <p:blipFill rotWithShape="1">
          <a:blip r:embed="rId7">
            <a:alphaModFix/>
          </a:blip>
          <a:srcRect b="0" l="0" r="0" t="0"/>
          <a:stretch/>
        </p:blipFill>
        <p:spPr>
          <a:xfrm>
            <a:off x="1160267" y="678798"/>
            <a:ext cx="713102" cy="713102"/>
          </a:xfrm>
          <a:prstGeom prst="rect">
            <a:avLst/>
          </a:prstGeom>
          <a:noFill/>
          <a:ln>
            <a:noFill/>
          </a:ln>
        </p:spPr>
      </p:pic>
      <p:pic>
        <p:nvPicPr>
          <p:cNvPr id="424" name="Google Shape;424;p44"/>
          <p:cNvPicPr preferRelativeResize="0"/>
          <p:nvPr/>
        </p:nvPicPr>
        <p:blipFill rotWithShape="1">
          <a:blip r:embed="rId8">
            <a:alphaModFix/>
          </a:blip>
          <a:srcRect b="0" l="0" r="0" t="0"/>
          <a:stretch/>
        </p:blipFill>
        <p:spPr>
          <a:xfrm>
            <a:off x="3786511" y="663554"/>
            <a:ext cx="713102" cy="713102"/>
          </a:xfrm>
          <a:prstGeom prst="rect">
            <a:avLst/>
          </a:prstGeom>
          <a:noFill/>
          <a:ln>
            <a:noFill/>
          </a:ln>
        </p:spPr>
      </p:pic>
      <p:pic>
        <p:nvPicPr>
          <p:cNvPr id="425" name="Google Shape;425;p44"/>
          <p:cNvPicPr preferRelativeResize="0"/>
          <p:nvPr/>
        </p:nvPicPr>
        <p:blipFill rotWithShape="1">
          <a:blip r:embed="rId9">
            <a:alphaModFix/>
          </a:blip>
          <a:srcRect b="0" l="0" r="0" t="0"/>
          <a:stretch/>
        </p:blipFill>
        <p:spPr>
          <a:xfrm>
            <a:off x="5014517" y="678793"/>
            <a:ext cx="713102" cy="713102"/>
          </a:xfrm>
          <a:prstGeom prst="rect">
            <a:avLst/>
          </a:prstGeom>
          <a:noFill/>
          <a:ln>
            <a:noFill/>
          </a:ln>
        </p:spPr>
      </p:pic>
      <p:sp>
        <p:nvSpPr>
          <p:cNvPr id="426" name="Google Shape;426;p44"/>
          <p:cNvSpPr/>
          <p:nvPr/>
        </p:nvSpPr>
        <p:spPr>
          <a:xfrm>
            <a:off x="3309661" y="1744465"/>
            <a:ext cx="2408700" cy="295800"/>
          </a:xfrm>
          <a:prstGeom prst="rect">
            <a:avLst/>
          </a:prstGeom>
          <a:solidFill>
            <a:schemeClr val="dk2"/>
          </a:solidFill>
          <a:ln>
            <a:noFill/>
          </a:ln>
        </p:spPr>
        <p:txBody>
          <a:bodyPr anchorCtr="0" anchor="ctr" bIns="34300" lIns="68625" spcFirstLastPara="1" rIns="68625" wrap="square" tIns="34300">
            <a:noAutofit/>
          </a:bodyPr>
          <a:lstStyle/>
          <a:p>
            <a:pPr indent="0" lvl="0" marL="0" rtl="0" algn="ctr">
              <a:spcBef>
                <a:spcPts val="0"/>
              </a:spcBef>
              <a:spcAft>
                <a:spcPts val="0"/>
              </a:spcAft>
              <a:buNone/>
            </a:pPr>
            <a:r>
              <a:rPr b="1" lang="en" sz="1200">
                <a:solidFill>
                  <a:schemeClr val="lt1"/>
                </a:solidFill>
                <a:latin typeface="Salesforce Sans"/>
                <a:ea typeface="Salesforce Sans"/>
                <a:cs typeface="Salesforce Sans"/>
                <a:sym typeface="Salesforce Sans"/>
              </a:rPr>
              <a:t>Internal &amp; External APIs</a:t>
            </a:r>
            <a:endParaRPr sz="1100">
              <a:latin typeface="Salesforce Sans"/>
              <a:ea typeface="Salesforce Sans"/>
              <a:cs typeface="Salesforce Sans"/>
              <a:sym typeface="Salesforce Sans"/>
            </a:endParaRPr>
          </a:p>
        </p:txBody>
      </p:sp>
      <p:grpSp>
        <p:nvGrpSpPr>
          <p:cNvPr id="427" name="Google Shape;427;p44"/>
          <p:cNvGrpSpPr/>
          <p:nvPr/>
        </p:nvGrpSpPr>
        <p:grpSpPr>
          <a:xfrm>
            <a:off x="5103199" y="2160283"/>
            <a:ext cx="1053788" cy="334532"/>
            <a:chOff x="7269669" y="2005370"/>
            <a:chExt cx="1405800" cy="446400"/>
          </a:xfrm>
        </p:grpSpPr>
        <p:sp>
          <p:nvSpPr>
            <p:cNvPr id="428" name="Google Shape;428;p44"/>
            <p:cNvSpPr/>
            <p:nvPr/>
          </p:nvSpPr>
          <p:spPr>
            <a:xfrm>
              <a:off x="7269669" y="2005370"/>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l">
                <a:spcBef>
                  <a:spcPts val="0"/>
                </a:spcBef>
                <a:spcAft>
                  <a:spcPts val="0"/>
                </a:spcAft>
                <a:buNone/>
              </a:pPr>
              <a:r>
                <a:rPr b="1" lang="en" sz="600">
                  <a:solidFill>
                    <a:schemeClr val="lt1"/>
                  </a:solidFill>
                  <a:latin typeface="Salesforce Sans"/>
                  <a:ea typeface="Salesforce Sans"/>
                  <a:cs typeface="Salesforce Sans"/>
                  <a:sym typeface="Salesforce Sans"/>
                </a:rPr>
                <a:t>RUNTIME MANAGER</a:t>
              </a:r>
              <a:endParaRPr sz="1100"/>
            </a:p>
          </p:txBody>
        </p:sp>
        <p:pic>
          <p:nvPicPr>
            <p:cNvPr id="429" name="Google Shape;429;p44"/>
            <p:cNvPicPr preferRelativeResize="0"/>
            <p:nvPr/>
          </p:nvPicPr>
          <p:blipFill rotWithShape="1">
            <a:blip r:embed="rId10">
              <a:alphaModFix/>
            </a:blip>
            <a:srcRect b="0" l="0" r="0" t="0"/>
            <a:stretch/>
          </p:blipFill>
          <p:spPr>
            <a:xfrm>
              <a:off x="7327256" y="2037874"/>
              <a:ext cx="360000" cy="360000"/>
            </a:xfrm>
            <a:prstGeom prst="ellipse">
              <a:avLst/>
            </a:prstGeom>
            <a:solidFill>
              <a:schemeClr val="lt1"/>
            </a:solidFill>
            <a:ln>
              <a:noFill/>
            </a:ln>
          </p:spPr>
        </p:pic>
      </p:grpSp>
      <p:grpSp>
        <p:nvGrpSpPr>
          <p:cNvPr id="430" name="Google Shape;430;p44"/>
          <p:cNvGrpSpPr/>
          <p:nvPr/>
        </p:nvGrpSpPr>
        <p:grpSpPr>
          <a:xfrm>
            <a:off x="3987968" y="2160290"/>
            <a:ext cx="1053788" cy="334532"/>
            <a:chOff x="4425218" y="3683635"/>
            <a:chExt cx="1405800" cy="446400"/>
          </a:xfrm>
        </p:grpSpPr>
        <p:sp>
          <p:nvSpPr>
            <p:cNvPr id="431" name="Google Shape;431;p44"/>
            <p:cNvSpPr/>
            <p:nvPr/>
          </p:nvSpPr>
          <p:spPr>
            <a:xfrm>
              <a:off x="4425218" y="3683635"/>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ACCESS MANAGEMENT</a:t>
              </a:r>
              <a:endParaRPr b="1" sz="600">
                <a:solidFill>
                  <a:schemeClr val="lt1"/>
                </a:solidFill>
                <a:latin typeface="Salesforce Sans"/>
                <a:ea typeface="Salesforce Sans"/>
                <a:cs typeface="Salesforce Sans"/>
                <a:sym typeface="Salesforce Sans"/>
              </a:endParaRPr>
            </a:p>
          </p:txBody>
        </p:sp>
        <p:pic>
          <p:nvPicPr>
            <p:cNvPr id="432" name="Google Shape;432;p44"/>
            <p:cNvPicPr preferRelativeResize="0"/>
            <p:nvPr/>
          </p:nvPicPr>
          <p:blipFill rotWithShape="1">
            <a:blip r:embed="rId11">
              <a:alphaModFix/>
            </a:blip>
            <a:srcRect b="0" l="0" r="0" t="0"/>
            <a:stretch/>
          </p:blipFill>
          <p:spPr>
            <a:xfrm>
              <a:off x="4549125" y="3722181"/>
              <a:ext cx="360000" cy="360000"/>
            </a:xfrm>
            <a:prstGeom prst="ellipse">
              <a:avLst/>
            </a:prstGeom>
            <a:solidFill>
              <a:schemeClr val="lt1"/>
            </a:solidFill>
            <a:ln>
              <a:noFill/>
            </a:ln>
          </p:spPr>
        </p:pic>
      </p:grpSp>
      <p:grpSp>
        <p:nvGrpSpPr>
          <p:cNvPr id="433" name="Google Shape;433;p44"/>
          <p:cNvGrpSpPr/>
          <p:nvPr/>
        </p:nvGrpSpPr>
        <p:grpSpPr>
          <a:xfrm>
            <a:off x="2857318" y="2160278"/>
            <a:ext cx="1053788" cy="334532"/>
            <a:chOff x="10211511" y="4402085"/>
            <a:chExt cx="1405800" cy="446400"/>
          </a:xfrm>
        </p:grpSpPr>
        <p:sp>
          <p:nvSpPr>
            <p:cNvPr id="434" name="Google Shape;434;p44"/>
            <p:cNvSpPr/>
            <p:nvPr/>
          </p:nvSpPr>
          <p:spPr>
            <a:xfrm>
              <a:off x="10211511" y="4402085"/>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MANAGEMENT </a:t>
              </a:r>
              <a:endParaRPr sz="1100"/>
            </a:p>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CENTER</a:t>
              </a:r>
              <a:endParaRPr sz="1100"/>
            </a:p>
          </p:txBody>
        </p:sp>
        <p:pic>
          <p:nvPicPr>
            <p:cNvPr id="435" name="Google Shape;435;p44"/>
            <p:cNvPicPr preferRelativeResize="0"/>
            <p:nvPr/>
          </p:nvPicPr>
          <p:blipFill rotWithShape="1">
            <a:blip r:embed="rId12">
              <a:alphaModFix/>
            </a:blip>
            <a:srcRect b="0" l="0" r="0" t="0"/>
            <a:stretch/>
          </p:blipFill>
          <p:spPr>
            <a:xfrm>
              <a:off x="10293360" y="4454174"/>
              <a:ext cx="360000" cy="342300"/>
            </a:xfrm>
            <a:prstGeom prst="ellipse">
              <a:avLst/>
            </a:prstGeom>
            <a:noFill/>
            <a:ln>
              <a:noFill/>
            </a:ln>
          </p:spPr>
        </p:pic>
      </p:grpSp>
      <p:grpSp>
        <p:nvGrpSpPr>
          <p:cNvPr id="436" name="Google Shape;436;p44"/>
          <p:cNvGrpSpPr/>
          <p:nvPr/>
        </p:nvGrpSpPr>
        <p:grpSpPr>
          <a:xfrm>
            <a:off x="6218422" y="2154674"/>
            <a:ext cx="1053956" cy="334575"/>
            <a:chOff x="6440792" y="5255398"/>
            <a:chExt cx="1404900" cy="446100"/>
          </a:xfrm>
        </p:grpSpPr>
        <p:sp>
          <p:nvSpPr>
            <p:cNvPr id="437" name="Google Shape;437;p44"/>
            <p:cNvSpPr/>
            <p:nvPr/>
          </p:nvSpPr>
          <p:spPr>
            <a:xfrm>
              <a:off x="6440792" y="5255398"/>
              <a:ext cx="1404900" cy="4461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VISUALIZER</a:t>
              </a:r>
              <a:endParaRPr sz="1100"/>
            </a:p>
          </p:txBody>
        </p:sp>
        <p:pic>
          <p:nvPicPr>
            <p:cNvPr id="438" name="Google Shape;438;p44"/>
            <p:cNvPicPr preferRelativeResize="0"/>
            <p:nvPr/>
          </p:nvPicPr>
          <p:blipFill rotWithShape="1">
            <a:blip r:embed="rId13">
              <a:alphaModFix/>
            </a:blip>
            <a:srcRect b="0" l="0" r="0" t="0"/>
            <a:stretch/>
          </p:blipFill>
          <p:spPr>
            <a:xfrm>
              <a:off x="6495787" y="5314305"/>
              <a:ext cx="360000" cy="328200"/>
            </a:xfrm>
            <a:prstGeom prst="ellipse">
              <a:avLst/>
            </a:prstGeom>
            <a:solidFill>
              <a:schemeClr val="lt1"/>
            </a:solidFill>
            <a:ln>
              <a:noFill/>
            </a:ln>
          </p:spPr>
        </p:pic>
      </p:grpSp>
      <p:grpSp>
        <p:nvGrpSpPr>
          <p:cNvPr id="439" name="Google Shape;439;p44"/>
          <p:cNvGrpSpPr/>
          <p:nvPr/>
        </p:nvGrpSpPr>
        <p:grpSpPr>
          <a:xfrm>
            <a:off x="7364546" y="2152385"/>
            <a:ext cx="1053956" cy="334575"/>
            <a:chOff x="10219562" y="5262046"/>
            <a:chExt cx="1404900" cy="446100"/>
          </a:xfrm>
        </p:grpSpPr>
        <p:sp>
          <p:nvSpPr>
            <p:cNvPr id="440" name="Google Shape;440;p44"/>
            <p:cNvSpPr/>
            <p:nvPr/>
          </p:nvSpPr>
          <p:spPr>
            <a:xfrm>
              <a:off x="10219562" y="5262046"/>
              <a:ext cx="1404900" cy="4461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ADVANCE MONITORING</a:t>
              </a:r>
              <a:endParaRPr sz="1100"/>
            </a:p>
          </p:txBody>
        </p:sp>
        <p:pic>
          <p:nvPicPr>
            <p:cNvPr id="441" name="Google Shape;441;p44"/>
            <p:cNvPicPr preferRelativeResize="0"/>
            <p:nvPr/>
          </p:nvPicPr>
          <p:blipFill rotWithShape="1">
            <a:blip r:embed="rId14">
              <a:alphaModFix/>
            </a:blip>
            <a:srcRect b="0" l="0" r="0" t="0"/>
            <a:stretch/>
          </p:blipFill>
          <p:spPr>
            <a:xfrm>
              <a:off x="10263114" y="5304541"/>
              <a:ext cx="396000" cy="361200"/>
            </a:xfrm>
            <a:prstGeom prst="ellipse">
              <a:avLst/>
            </a:prstGeom>
            <a:solidFill>
              <a:schemeClr val="lt1"/>
            </a:solidFill>
            <a:ln>
              <a:noFill/>
            </a:ln>
          </p:spPr>
        </p:pic>
      </p:grpSp>
      <p:grpSp>
        <p:nvGrpSpPr>
          <p:cNvPr id="442" name="Google Shape;442;p44"/>
          <p:cNvGrpSpPr/>
          <p:nvPr/>
        </p:nvGrpSpPr>
        <p:grpSpPr>
          <a:xfrm>
            <a:off x="2857290" y="2518757"/>
            <a:ext cx="1053788" cy="334532"/>
            <a:chOff x="6392958" y="2752171"/>
            <a:chExt cx="1405800" cy="446400"/>
          </a:xfrm>
        </p:grpSpPr>
        <p:sp>
          <p:nvSpPr>
            <p:cNvPr id="443" name="Google Shape;443;p44"/>
            <p:cNvSpPr/>
            <p:nvPr/>
          </p:nvSpPr>
          <p:spPr>
            <a:xfrm>
              <a:off x="6392958" y="2752171"/>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l">
                <a:spcBef>
                  <a:spcPts val="0"/>
                </a:spcBef>
                <a:spcAft>
                  <a:spcPts val="0"/>
                </a:spcAft>
                <a:buNone/>
              </a:pPr>
              <a:r>
                <a:rPr b="1" lang="en" sz="600">
                  <a:solidFill>
                    <a:schemeClr val="lt1"/>
                  </a:solidFill>
                  <a:latin typeface="Salesforce Sans"/>
                  <a:ea typeface="Salesforce Sans"/>
                  <a:cs typeface="Salesforce Sans"/>
                  <a:sym typeface="Salesforce Sans"/>
                </a:rPr>
                <a:t>        EXCHANGE</a:t>
              </a:r>
              <a:endParaRPr sz="1100"/>
            </a:p>
          </p:txBody>
        </p:sp>
        <p:pic>
          <p:nvPicPr>
            <p:cNvPr id="444" name="Google Shape;444;p44"/>
            <p:cNvPicPr preferRelativeResize="0"/>
            <p:nvPr/>
          </p:nvPicPr>
          <p:blipFill rotWithShape="1">
            <a:blip r:embed="rId15">
              <a:alphaModFix/>
            </a:blip>
            <a:srcRect b="0" l="0" r="0" t="0"/>
            <a:stretch/>
          </p:blipFill>
          <p:spPr>
            <a:xfrm>
              <a:off x="6471861" y="2787346"/>
              <a:ext cx="360000" cy="360000"/>
            </a:xfrm>
            <a:prstGeom prst="ellipse">
              <a:avLst/>
            </a:prstGeom>
            <a:solidFill>
              <a:schemeClr val="lt1"/>
            </a:solidFill>
            <a:ln>
              <a:noFill/>
            </a:ln>
          </p:spPr>
        </p:pic>
      </p:grpSp>
      <p:grpSp>
        <p:nvGrpSpPr>
          <p:cNvPr id="445" name="Google Shape;445;p44"/>
          <p:cNvGrpSpPr/>
          <p:nvPr/>
        </p:nvGrpSpPr>
        <p:grpSpPr>
          <a:xfrm>
            <a:off x="7366879" y="2523061"/>
            <a:ext cx="1053788" cy="334532"/>
            <a:chOff x="786053" y="3692837"/>
            <a:chExt cx="1405800" cy="446400"/>
          </a:xfrm>
        </p:grpSpPr>
        <p:sp>
          <p:nvSpPr>
            <p:cNvPr id="446" name="Google Shape;446;p44"/>
            <p:cNvSpPr/>
            <p:nvPr/>
          </p:nvSpPr>
          <p:spPr>
            <a:xfrm>
              <a:off x="786053" y="3692837"/>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PARTNER </a:t>
              </a:r>
              <a:endParaRPr sz="1100"/>
            </a:p>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MANAGER`</a:t>
              </a:r>
              <a:endParaRPr sz="1100"/>
            </a:p>
          </p:txBody>
        </p:sp>
        <p:pic>
          <p:nvPicPr>
            <p:cNvPr id="447" name="Google Shape;447;p44"/>
            <p:cNvPicPr preferRelativeResize="0"/>
            <p:nvPr/>
          </p:nvPicPr>
          <p:blipFill rotWithShape="1">
            <a:blip r:embed="rId16">
              <a:alphaModFix/>
            </a:blip>
            <a:srcRect b="0" l="0" r="0" t="0"/>
            <a:stretch/>
          </p:blipFill>
          <p:spPr>
            <a:xfrm>
              <a:off x="877173" y="3736037"/>
              <a:ext cx="360000" cy="360000"/>
            </a:xfrm>
            <a:prstGeom prst="ellipse">
              <a:avLst/>
            </a:prstGeom>
            <a:solidFill>
              <a:schemeClr val="lt1"/>
            </a:solidFill>
            <a:ln>
              <a:noFill/>
            </a:ln>
          </p:spPr>
        </p:pic>
      </p:grpSp>
      <p:grpSp>
        <p:nvGrpSpPr>
          <p:cNvPr id="448" name="Google Shape;448;p44"/>
          <p:cNvGrpSpPr/>
          <p:nvPr/>
        </p:nvGrpSpPr>
        <p:grpSpPr>
          <a:xfrm>
            <a:off x="6218482" y="2516511"/>
            <a:ext cx="1053788" cy="334532"/>
            <a:chOff x="2627193" y="3678981"/>
            <a:chExt cx="1405800" cy="446400"/>
          </a:xfrm>
        </p:grpSpPr>
        <p:sp>
          <p:nvSpPr>
            <p:cNvPr id="449" name="Google Shape;449;p44"/>
            <p:cNvSpPr/>
            <p:nvPr/>
          </p:nvSpPr>
          <p:spPr>
            <a:xfrm>
              <a:off x="2627193" y="3678981"/>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API DESIGNER</a:t>
              </a:r>
              <a:endParaRPr b="1" sz="600">
                <a:solidFill>
                  <a:schemeClr val="lt1"/>
                </a:solidFill>
                <a:latin typeface="Salesforce Sans"/>
                <a:ea typeface="Salesforce Sans"/>
                <a:cs typeface="Salesforce Sans"/>
                <a:sym typeface="Salesforce Sans"/>
              </a:endParaRPr>
            </a:p>
          </p:txBody>
        </p:sp>
        <p:pic>
          <p:nvPicPr>
            <p:cNvPr id="450" name="Google Shape;450;p44"/>
            <p:cNvPicPr preferRelativeResize="0"/>
            <p:nvPr/>
          </p:nvPicPr>
          <p:blipFill rotWithShape="1">
            <a:blip r:embed="rId17">
              <a:alphaModFix/>
            </a:blip>
            <a:srcRect b="0" l="0" r="0" t="0"/>
            <a:stretch/>
          </p:blipFill>
          <p:spPr>
            <a:xfrm>
              <a:off x="2717459" y="3707976"/>
              <a:ext cx="360000" cy="360000"/>
            </a:xfrm>
            <a:prstGeom prst="ellipse">
              <a:avLst/>
            </a:prstGeom>
            <a:solidFill>
              <a:schemeClr val="lt1"/>
            </a:solidFill>
            <a:ln>
              <a:noFill/>
            </a:ln>
          </p:spPr>
        </p:pic>
      </p:grpSp>
      <p:grpSp>
        <p:nvGrpSpPr>
          <p:cNvPr id="451" name="Google Shape;451;p44"/>
          <p:cNvGrpSpPr/>
          <p:nvPr/>
        </p:nvGrpSpPr>
        <p:grpSpPr>
          <a:xfrm>
            <a:off x="5112113" y="2523056"/>
            <a:ext cx="1053788" cy="334532"/>
            <a:chOff x="8250051" y="4434534"/>
            <a:chExt cx="1405800" cy="446400"/>
          </a:xfrm>
        </p:grpSpPr>
        <p:sp>
          <p:nvSpPr>
            <p:cNvPr id="452" name="Google Shape;452;p44"/>
            <p:cNvSpPr/>
            <p:nvPr/>
          </p:nvSpPr>
          <p:spPr>
            <a:xfrm>
              <a:off x="8250051" y="4434534"/>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DESIGN </a:t>
              </a:r>
              <a:endParaRPr sz="1100"/>
            </a:p>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CENTER</a:t>
              </a:r>
              <a:endParaRPr sz="1100"/>
            </a:p>
          </p:txBody>
        </p:sp>
        <p:pic>
          <p:nvPicPr>
            <p:cNvPr id="453" name="Google Shape;453;p44"/>
            <p:cNvPicPr preferRelativeResize="0"/>
            <p:nvPr/>
          </p:nvPicPr>
          <p:blipFill rotWithShape="1">
            <a:blip r:embed="rId18">
              <a:alphaModFix/>
            </a:blip>
            <a:srcRect b="0" l="0" r="0" t="0"/>
            <a:stretch/>
          </p:blipFill>
          <p:spPr>
            <a:xfrm>
              <a:off x="8332221" y="4476231"/>
              <a:ext cx="360000" cy="355500"/>
            </a:xfrm>
            <a:prstGeom prst="ellipse">
              <a:avLst/>
            </a:prstGeom>
            <a:noFill/>
            <a:ln>
              <a:noFill/>
            </a:ln>
          </p:spPr>
        </p:pic>
      </p:grpSp>
      <p:grpSp>
        <p:nvGrpSpPr>
          <p:cNvPr id="454" name="Google Shape;454;p44"/>
          <p:cNvGrpSpPr/>
          <p:nvPr/>
        </p:nvGrpSpPr>
        <p:grpSpPr>
          <a:xfrm>
            <a:off x="5147349" y="1408219"/>
            <a:ext cx="267962" cy="271463"/>
            <a:chOff x="7926388" y="1235076"/>
            <a:chExt cx="357187" cy="361950"/>
          </a:xfrm>
        </p:grpSpPr>
        <p:sp>
          <p:nvSpPr>
            <p:cNvPr id="455" name="Google Shape;455;p44"/>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56" name="Google Shape;456;p44"/>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457" name="Google Shape;457;p44"/>
          <p:cNvGrpSpPr/>
          <p:nvPr/>
        </p:nvGrpSpPr>
        <p:grpSpPr>
          <a:xfrm>
            <a:off x="3997804" y="1401866"/>
            <a:ext cx="267962" cy="271463"/>
            <a:chOff x="7926388" y="1235076"/>
            <a:chExt cx="357187" cy="361950"/>
          </a:xfrm>
        </p:grpSpPr>
        <p:sp>
          <p:nvSpPr>
            <p:cNvPr id="458" name="Google Shape;458;p44"/>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59" name="Google Shape;459;p44"/>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pic>
        <p:nvPicPr>
          <p:cNvPr id="460" name="Google Shape;460;p44"/>
          <p:cNvPicPr preferRelativeResize="0"/>
          <p:nvPr/>
        </p:nvPicPr>
        <p:blipFill rotWithShape="1">
          <a:blip r:embed="rId19">
            <a:alphaModFix/>
          </a:blip>
          <a:srcRect b="0" l="0" r="0" t="0"/>
          <a:stretch/>
        </p:blipFill>
        <p:spPr>
          <a:xfrm>
            <a:off x="8191925" y="1561600"/>
            <a:ext cx="516243" cy="346200"/>
          </a:xfrm>
          <a:prstGeom prst="rect">
            <a:avLst/>
          </a:prstGeom>
          <a:noFill/>
          <a:ln>
            <a:noFill/>
          </a:ln>
        </p:spPr>
      </p:pic>
      <p:pic>
        <p:nvPicPr>
          <p:cNvPr id="461" name="Google Shape;461;p44"/>
          <p:cNvPicPr preferRelativeResize="0"/>
          <p:nvPr/>
        </p:nvPicPr>
        <p:blipFill rotWithShape="1">
          <a:blip r:embed="rId19">
            <a:alphaModFix/>
          </a:blip>
          <a:srcRect b="0" l="0" r="0" t="0"/>
          <a:stretch/>
        </p:blipFill>
        <p:spPr>
          <a:xfrm>
            <a:off x="8268125" y="3161800"/>
            <a:ext cx="516243" cy="346200"/>
          </a:xfrm>
          <a:prstGeom prst="rect">
            <a:avLst/>
          </a:prstGeom>
          <a:noFill/>
          <a:ln>
            <a:noFill/>
          </a:ln>
        </p:spPr>
      </p:pic>
      <p:grpSp>
        <p:nvGrpSpPr>
          <p:cNvPr id="462" name="Google Shape;462;p44"/>
          <p:cNvGrpSpPr/>
          <p:nvPr/>
        </p:nvGrpSpPr>
        <p:grpSpPr>
          <a:xfrm>
            <a:off x="4010570" y="2518757"/>
            <a:ext cx="1051538" cy="338339"/>
            <a:chOff x="786037" y="2713631"/>
            <a:chExt cx="1405800" cy="489000"/>
          </a:xfrm>
        </p:grpSpPr>
        <p:sp>
          <p:nvSpPr>
            <p:cNvPr id="463" name="Google Shape;463;p44"/>
            <p:cNvSpPr/>
            <p:nvPr/>
          </p:nvSpPr>
          <p:spPr>
            <a:xfrm>
              <a:off x="786037" y="2713631"/>
              <a:ext cx="1405800" cy="4890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431650" spcFirstLastPara="1" rIns="71925" wrap="square" tIns="0">
              <a:noAutofit/>
            </a:bodyPr>
            <a:lstStyle/>
            <a:p>
              <a:pPr indent="0" lvl="0" marL="0" marR="0" rtl="0" algn="l">
                <a:lnSpc>
                  <a:spcPct val="100000"/>
                </a:lnSpc>
                <a:spcBef>
                  <a:spcPts val="0"/>
                </a:spcBef>
                <a:spcAft>
                  <a:spcPts val="0"/>
                </a:spcAft>
                <a:buNone/>
              </a:pPr>
              <a:r>
                <a:rPr b="1" i="0" lang="en" sz="799" u="none" cap="none" strike="noStrike">
                  <a:solidFill>
                    <a:srgbClr val="FFFFFF"/>
                  </a:solidFill>
                  <a:latin typeface="Salesforce Sans"/>
                  <a:ea typeface="Salesforce Sans"/>
                  <a:cs typeface="Salesforce Sans"/>
                  <a:sym typeface="Salesforce Sans"/>
                </a:rPr>
                <a:t>      </a:t>
              </a:r>
              <a:r>
                <a:rPr b="1" i="0" lang="en" sz="600" u="none" cap="none" strike="noStrike">
                  <a:solidFill>
                    <a:srgbClr val="FFFFFF"/>
                  </a:solidFill>
                  <a:latin typeface="Salesforce Sans"/>
                  <a:ea typeface="Salesforce Sans"/>
                  <a:cs typeface="Salesforce Sans"/>
                  <a:sym typeface="Salesforce Sans"/>
                </a:rPr>
                <a:t>API ANALYTICS</a:t>
              </a:r>
              <a:endParaRPr sz="600"/>
            </a:p>
          </p:txBody>
        </p:sp>
        <p:pic>
          <p:nvPicPr>
            <p:cNvPr id="464" name="Google Shape;464;p44"/>
            <p:cNvPicPr preferRelativeResize="0"/>
            <p:nvPr/>
          </p:nvPicPr>
          <p:blipFill rotWithShape="1">
            <a:blip r:embed="rId20">
              <a:alphaModFix/>
            </a:blip>
            <a:srcRect b="0" l="0" r="0" t="0"/>
            <a:stretch/>
          </p:blipFill>
          <p:spPr>
            <a:xfrm>
              <a:off x="828083" y="2798238"/>
              <a:ext cx="360000" cy="360000"/>
            </a:xfrm>
            <a:prstGeom prst="ellipse">
              <a:avLst/>
            </a:prstGeom>
            <a:solidFill>
              <a:srgbClr val="FFFFFF"/>
            </a:solidFill>
            <a:ln>
              <a:noFill/>
            </a:ln>
          </p:spPr>
        </p:pic>
      </p:grpSp>
      <p:grpSp>
        <p:nvGrpSpPr>
          <p:cNvPr id="465" name="Google Shape;465;p44"/>
          <p:cNvGrpSpPr/>
          <p:nvPr/>
        </p:nvGrpSpPr>
        <p:grpSpPr>
          <a:xfrm rot="-5400000">
            <a:off x="439700" y="3848489"/>
            <a:ext cx="1051538" cy="338327"/>
            <a:chOff x="6375765" y="3664776"/>
            <a:chExt cx="1405800" cy="446400"/>
          </a:xfrm>
        </p:grpSpPr>
        <p:sp>
          <p:nvSpPr>
            <p:cNvPr id="466" name="Google Shape;466;p44"/>
            <p:cNvSpPr/>
            <p:nvPr/>
          </p:nvSpPr>
          <p:spPr>
            <a:xfrm>
              <a:off x="6375765" y="3664776"/>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431650" spcFirstLastPara="1" rIns="71925" wrap="square" tIns="0">
              <a:noAutofit/>
            </a:bodyPr>
            <a:lstStyle/>
            <a:p>
              <a:pPr indent="0" lvl="0" marL="0" marR="0" rtl="0" algn="ctr">
                <a:lnSpc>
                  <a:spcPct val="100000"/>
                </a:lnSpc>
                <a:spcBef>
                  <a:spcPts val="0"/>
                </a:spcBef>
                <a:spcAft>
                  <a:spcPts val="0"/>
                </a:spcAft>
                <a:buNone/>
              </a:pPr>
              <a:r>
                <a:rPr b="1" i="0" lang="en" sz="600" u="none" cap="none" strike="noStrike">
                  <a:solidFill>
                    <a:srgbClr val="FFFFFF"/>
                  </a:solidFill>
                  <a:latin typeface="Arial"/>
                  <a:ea typeface="Arial"/>
                  <a:cs typeface="Arial"/>
                  <a:sym typeface="Arial"/>
                </a:rPr>
                <a:t>CLOUDHUB</a:t>
              </a:r>
              <a:endParaRPr b="1" i="0" sz="600" u="none" cap="none" strike="noStrike">
                <a:solidFill>
                  <a:srgbClr val="FFFFFF"/>
                </a:solidFill>
                <a:latin typeface="Salesforce Sans"/>
                <a:ea typeface="Salesforce Sans"/>
                <a:cs typeface="Salesforce Sans"/>
                <a:sym typeface="Salesforce Sans"/>
              </a:endParaRPr>
            </a:p>
          </p:txBody>
        </p:sp>
        <p:pic>
          <p:nvPicPr>
            <p:cNvPr id="467" name="Google Shape;467;p44"/>
            <p:cNvPicPr preferRelativeResize="0"/>
            <p:nvPr/>
          </p:nvPicPr>
          <p:blipFill rotWithShape="1">
            <a:blip r:embed="rId21">
              <a:alphaModFix/>
            </a:blip>
            <a:srcRect b="0" l="0" r="0" t="0"/>
            <a:stretch/>
          </p:blipFill>
          <p:spPr>
            <a:xfrm>
              <a:off x="6460372" y="3703863"/>
              <a:ext cx="360000" cy="360000"/>
            </a:xfrm>
            <a:prstGeom prst="ellipse">
              <a:avLst/>
            </a:prstGeom>
            <a:solidFill>
              <a:srgbClr val="FFFFFF"/>
            </a:solid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5"/>
          <p:cNvSpPr/>
          <p:nvPr/>
        </p:nvSpPr>
        <p:spPr>
          <a:xfrm>
            <a:off x="700825" y="726075"/>
            <a:ext cx="4569600" cy="3864300"/>
          </a:xfrm>
          <a:prstGeom prst="roundRect">
            <a:avLst>
              <a:gd fmla="val 3610" name="adj"/>
            </a:avLst>
          </a:prstGeom>
          <a:noFill/>
          <a:ln cap="flat" cmpd="sng" w="9525">
            <a:solidFill>
              <a:srgbClr val="000000"/>
            </a:solidFill>
            <a:prstDash val="solid"/>
            <a:round/>
            <a:headEnd len="sm" w="sm" type="none"/>
            <a:tailEnd len="sm" w="sm" type="none"/>
          </a:ln>
        </p:spPr>
        <p:txBody>
          <a:bodyPr anchorCtr="0" anchor="t"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t/>
            </a:r>
            <a:endParaRPr i="0" sz="900" u="none" cap="none" strike="noStrike">
              <a:solidFill>
                <a:srgbClr val="000000"/>
              </a:solidFill>
            </a:endParaRPr>
          </a:p>
        </p:txBody>
      </p:sp>
      <p:sp>
        <p:nvSpPr>
          <p:cNvPr id="473" name="Google Shape;473;p45"/>
          <p:cNvSpPr/>
          <p:nvPr/>
        </p:nvSpPr>
        <p:spPr>
          <a:xfrm>
            <a:off x="890175" y="1826400"/>
            <a:ext cx="1016100" cy="1952400"/>
          </a:xfrm>
          <a:prstGeom prst="roundRect">
            <a:avLst>
              <a:gd fmla="val 9458" name="adj"/>
            </a:avLst>
          </a:prstGeom>
          <a:solidFill>
            <a:schemeClr val="dk2"/>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Worker</a:t>
            </a:r>
            <a:endParaRPr i="0" sz="900" u="none" cap="none" strike="noStrike">
              <a:solidFill>
                <a:srgbClr val="FFFFFF"/>
              </a:solidFill>
            </a:endParaRPr>
          </a:p>
        </p:txBody>
      </p:sp>
      <p:grpSp>
        <p:nvGrpSpPr>
          <p:cNvPr id="474" name="Google Shape;474;p45"/>
          <p:cNvGrpSpPr/>
          <p:nvPr/>
        </p:nvGrpSpPr>
        <p:grpSpPr>
          <a:xfrm>
            <a:off x="955789" y="1827045"/>
            <a:ext cx="847691" cy="1392173"/>
            <a:chOff x="2720050" y="4405325"/>
            <a:chExt cx="669900" cy="873000"/>
          </a:xfrm>
        </p:grpSpPr>
        <p:sp>
          <p:nvSpPr>
            <p:cNvPr id="475" name="Google Shape;475;p45"/>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476" name="Google Shape;476;p45"/>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rtl="0" algn="ctr">
                <a:spcBef>
                  <a:spcPts val="0"/>
                </a:spcBef>
                <a:spcAft>
                  <a:spcPts val="0"/>
                </a:spcAft>
                <a:buNone/>
              </a:pPr>
              <a:r>
                <a:rPr lang="en" sz="900">
                  <a:solidFill>
                    <a:srgbClr val="FFFFFF"/>
                  </a:solidFill>
                </a:rPr>
                <a:t>Mule</a:t>
              </a:r>
              <a:endParaRPr i="0" sz="900" u="none" cap="none" strike="noStrike">
                <a:solidFill>
                  <a:srgbClr val="FFFFFF"/>
                </a:solidFill>
              </a:endParaRPr>
            </a:p>
          </p:txBody>
        </p:sp>
        <p:sp>
          <p:nvSpPr>
            <p:cNvPr id="477" name="Google Shape;477;p45"/>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App</a:t>
              </a:r>
              <a:endParaRPr i="0" sz="900" u="none" cap="none" strike="noStrike">
                <a:solidFill>
                  <a:srgbClr val="FFFFFF"/>
                </a:solidFill>
              </a:endParaRPr>
            </a:p>
          </p:txBody>
        </p:sp>
      </p:grpSp>
      <p:sp>
        <p:nvSpPr>
          <p:cNvPr id="478" name="Google Shape;478;p45"/>
          <p:cNvSpPr/>
          <p:nvPr/>
        </p:nvSpPr>
        <p:spPr>
          <a:xfrm>
            <a:off x="2480175" y="1826398"/>
            <a:ext cx="1016100" cy="1952400"/>
          </a:xfrm>
          <a:prstGeom prst="roundRect">
            <a:avLst>
              <a:gd fmla="val 9458" name="adj"/>
            </a:avLst>
          </a:prstGeom>
          <a:solidFill>
            <a:schemeClr val="dk2"/>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Worker</a:t>
            </a:r>
            <a:endParaRPr i="0" sz="900" u="none" cap="none" strike="noStrike">
              <a:solidFill>
                <a:srgbClr val="FFFFFF"/>
              </a:solidFill>
            </a:endParaRPr>
          </a:p>
        </p:txBody>
      </p:sp>
      <p:grpSp>
        <p:nvGrpSpPr>
          <p:cNvPr id="479" name="Google Shape;479;p45"/>
          <p:cNvGrpSpPr/>
          <p:nvPr/>
        </p:nvGrpSpPr>
        <p:grpSpPr>
          <a:xfrm>
            <a:off x="2568425" y="1827071"/>
            <a:ext cx="847691" cy="1368864"/>
            <a:chOff x="2720050" y="4405325"/>
            <a:chExt cx="669900" cy="873000"/>
          </a:xfrm>
        </p:grpSpPr>
        <p:sp>
          <p:nvSpPr>
            <p:cNvPr id="480" name="Google Shape;480;p45"/>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481" name="Google Shape;481;p45"/>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482" name="Google Shape;482;p45"/>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App</a:t>
              </a:r>
              <a:endParaRPr i="0" sz="900" u="none" cap="none" strike="noStrike">
                <a:solidFill>
                  <a:srgbClr val="FFFFFF"/>
                </a:solidFill>
              </a:endParaRPr>
            </a:p>
          </p:txBody>
        </p:sp>
      </p:grpSp>
      <p:sp>
        <p:nvSpPr>
          <p:cNvPr id="483" name="Google Shape;483;p45"/>
          <p:cNvSpPr/>
          <p:nvPr/>
        </p:nvSpPr>
        <p:spPr>
          <a:xfrm>
            <a:off x="4039925" y="1826400"/>
            <a:ext cx="1016100" cy="1952400"/>
          </a:xfrm>
          <a:prstGeom prst="roundRect">
            <a:avLst>
              <a:gd fmla="val 9458" name="adj"/>
            </a:avLst>
          </a:prstGeom>
          <a:solidFill>
            <a:schemeClr val="dk2"/>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Worker</a:t>
            </a:r>
            <a:endParaRPr i="0" sz="900" u="none" cap="none" strike="noStrike">
              <a:solidFill>
                <a:srgbClr val="FFFFFF"/>
              </a:solidFill>
            </a:endParaRPr>
          </a:p>
        </p:txBody>
      </p:sp>
      <p:grpSp>
        <p:nvGrpSpPr>
          <p:cNvPr id="484" name="Google Shape;484;p45"/>
          <p:cNvGrpSpPr/>
          <p:nvPr/>
        </p:nvGrpSpPr>
        <p:grpSpPr>
          <a:xfrm>
            <a:off x="4161977" y="1826966"/>
            <a:ext cx="796243" cy="1392173"/>
            <a:chOff x="2720050" y="4405325"/>
            <a:chExt cx="669900" cy="873000"/>
          </a:xfrm>
        </p:grpSpPr>
        <p:sp>
          <p:nvSpPr>
            <p:cNvPr id="485" name="Google Shape;485;p45"/>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486" name="Google Shape;486;p45"/>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487" name="Google Shape;487;p45"/>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App</a:t>
              </a:r>
              <a:endParaRPr i="0" sz="900" u="none" cap="none" strike="noStrike">
                <a:solidFill>
                  <a:srgbClr val="FFFFFF"/>
                </a:solidFill>
              </a:endParaRPr>
            </a:p>
          </p:txBody>
        </p:sp>
      </p:grpSp>
      <p:sp>
        <p:nvSpPr>
          <p:cNvPr id="488" name="Google Shape;488;p45"/>
          <p:cNvSpPr txBox="1"/>
          <p:nvPr>
            <p:ph type="title"/>
          </p:nvPr>
        </p:nvSpPr>
        <p:spPr>
          <a:xfrm>
            <a:off x="456844" y="33364"/>
            <a:ext cx="7110000" cy="676800"/>
          </a:xfrm>
          <a:prstGeom prst="rect">
            <a:avLst/>
          </a:prstGeom>
        </p:spPr>
        <p:txBody>
          <a:bodyPr anchorCtr="0" anchor="ctr" bIns="68625" lIns="68625" spcFirstLastPara="1" rIns="68625" wrap="square" tIns="68625">
            <a:noAutofit/>
          </a:bodyPr>
          <a:lstStyle/>
          <a:p>
            <a:pPr indent="0" lvl="0" marL="0" rtl="0" algn="l">
              <a:spcBef>
                <a:spcPts val="0"/>
              </a:spcBef>
              <a:spcAft>
                <a:spcPts val="0"/>
              </a:spcAft>
              <a:buNone/>
            </a:pPr>
            <a:r>
              <a:rPr lang="en">
                <a:solidFill>
                  <a:schemeClr val="dk1"/>
                </a:solidFill>
                <a:latin typeface="Arial"/>
                <a:ea typeface="Arial"/>
                <a:cs typeface="Arial"/>
                <a:sym typeface="Arial"/>
              </a:rPr>
              <a:t>Anypoint CloudHub Architecture</a:t>
            </a:r>
            <a:endParaRPr/>
          </a:p>
        </p:txBody>
      </p:sp>
      <p:grpSp>
        <p:nvGrpSpPr>
          <p:cNvPr id="489" name="Google Shape;489;p45"/>
          <p:cNvGrpSpPr/>
          <p:nvPr/>
        </p:nvGrpSpPr>
        <p:grpSpPr>
          <a:xfrm>
            <a:off x="2356509" y="855420"/>
            <a:ext cx="1263391" cy="334532"/>
            <a:chOff x="624935" y="4483115"/>
            <a:chExt cx="1566900" cy="446400"/>
          </a:xfrm>
        </p:grpSpPr>
        <p:sp>
          <p:nvSpPr>
            <p:cNvPr id="490" name="Google Shape;490;p45"/>
            <p:cNvSpPr/>
            <p:nvPr/>
          </p:nvSpPr>
          <p:spPr>
            <a:xfrm>
              <a:off x="624935" y="4483115"/>
              <a:ext cx="15669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SHARED/DEDICATED </a:t>
              </a:r>
              <a:r>
                <a:rPr b="1" lang="en" sz="600">
                  <a:solidFill>
                    <a:schemeClr val="lt1"/>
                  </a:solidFill>
                  <a:latin typeface="Salesforce Sans"/>
                  <a:ea typeface="Salesforce Sans"/>
                  <a:cs typeface="Salesforce Sans"/>
                  <a:sym typeface="Salesforce Sans"/>
                </a:rPr>
                <a:t> LOAD BALANCER</a:t>
              </a:r>
              <a:endParaRPr sz="1100"/>
            </a:p>
          </p:txBody>
        </p:sp>
        <p:pic>
          <p:nvPicPr>
            <p:cNvPr id="491" name="Google Shape;491;p45"/>
            <p:cNvPicPr preferRelativeResize="0"/>
            <p:nvPr/>
          </p:nvPicPr>
          <p:blipFill rotWithShape="1">
            <a:blip r:embed="rId3">
              <a:alphaModFix/>
            </a:blip>
            <a:srcRect b="0" l="0" r="0" t="0"/>
            <a:stretch/>
          </p:blipFill>
          <p:spPr>
            <a:xfrm>
              <a:off x="673865" y="4520934"/>
              <a:ext cx="360000" cy="360000"/>
            </a:xfrm>
            <a:prstGeom prst="ellipse">
              <a:avLst/>
            </a:prstGeom>
            <a:solidFill>
              <a:schemeClr val="lt1"/>
            </a:solidFill>
            <a:ln>
              <a:noFill/>
            </a:ln>
          </p:spPr>
        </p:pic>
      </p:grpSp>
      <p:cxnSp>
        <p:nvCxnSpPr>
          <p:cNvPr id="492" name="Google Shape;492;p45"/>
          <p:cNvCxnSpPr>
            <a:stCxn id="490" idx="2"/>
            <a:endCxn id="482" idx="0"/>
          </p:cNvCxnSpPr>
          <p:nvPr/>
        </p:nvCxnSpPr>
        <p:spPr>
          <a:xfrm>
            <a:off x="2988205" y="1189952"/>
            <a:ext cx="4200" cy="777600"/>
          </a:xfrm>
          <a:prstGeom prst="straightConnector1">
            <a:avLst/>
          </a:prstGeom>
          <a:noFill/>
          <a:ln cap="flat" cmpd="sng" w="9525">
            <a:solidFill>
              <a:schemeClr val="accent4"/>
            </a:solidFill>
            <a:prstDash val="solid"/>
            <a:round/>
            <a:headEnd len="med" w="med" type="none"/>
            <a:tailEnd len="med" w="med" type="stealth"/>
          </a:ln>
        </p:spPr>
      </p:cxnSp>
      <p:cxnSp>
        <p:nvCxnSpPr>
          <p:cNvPr id="493" name="Google Shape;493;p45"/>
          <p:cNvCxnSpPr>
            <a:stCxn id="490" idx="2"/>
            <a:endCxn id="487" idx="0"/>
          </p:cNvCxnSpPr>
          <p:nvPr/>
        </p:nvCxnSpPr>
        <p:spPr>
          <a:xfrm flipH="1" rot="-5400000">
            <a:off x="3384205" y="793952"/>
            <a:ext cx="780000" cy="1572000"/>
          </a:xfrm>
          <a:prstGeom prst="bentConnector3">
            <a:avLst>
              <a:gd fmla="val 49992" name="adj1"/>
            </a:avLst>
          </a:prstGeom>
          <a:noFill/>
          <a:ln cap="flat" cmpd="sng" w="9525">
            <a:solidFill>
              <a:schemeClr val="accent4"/>
            </a:solidFill>
            <a:prstDash val="solid"/>
            <a:round/>
            <a:headEnd len="med" w="med" type="none"/>
            <a:tailEnd len="med" w="med" type="stealth"/>
          </a:ln>
        </p:spPr>
      </p:cxnSp>
      <p:cxnSp>
        <p:nvCxnSpPr>
          <p:cNvPr id="494" name="Google Shape;494;p45"/>
          <p:cNvCxnSpPr>
            <a:stCxn id="490" idx="2"/>
            <a:endCxn id="477" idx="0"/>
          </p:cNvCxnSpPr>
          <p:nvPr/>
        </p:nvCxnSpPr>
        <p:spPr>
          <a:xfrm rot="5400000">
            <a:off x="1793905" y="775652"/>
            <a:ext cx="780000" cy="1608600"/>
          </a:xfrm>
          <a:prstGeom prst="bentConnector3">
            <a:avLst>
              <a:gd fmla="val 49997" name="adj1"/>
            </a:avLst>
          </a:prstGeom>
          <a:noFill/>
          <a:ln cap="flat" cmpd="sng" w="9525">
            <a:solidFill>
              <a:schemeClr val="accent4"/>
            </a:solidFill>
            <a:prstDash val="solid"/>
            <a:round/>
            <a:headEnd len="med" w="med" type="none"/>
            <a:tailEnd len="med" w="med" type="stealth"/>
          </a:ln>
        </p:spPr>
      </p:cxnSp>
      <p:pic>
        <p:nvPicPr>
          <p:cNvPr id="495" name="Google Shape;495;p45"/>
          <p:cNvPicPr preferRelativeResize="0"/>
          <p:nvPr/>
        </p:nvPicPr>
        <p:blipFill rotWithShape="1">
          <a:blip r:embed="rId4">
            <a:alphaModFix/>
          </a:blip>
          <a:srcRect b="1826" l="628" r="1158" t="0"/>
          <a:stretch/>
        </p:blipFill>
        <p:spPr>
          <a:xfrm>
            <a:off x="6457231" y="2480534"/>
            <a:ext cx="2209891" cy="1232617"/>
          </a:xfrm>
          <a:prstGeom prst="rect">
            <a:avLst/>
          </a:prstGeom>
          <a:noFill/>
          <a:ln>
            <a:noFill/>
          </a:ln>
        </p:spPr>
      </p:pic>
      <p:cxnSp>
        <p:nvCxnSpPr>
          <p:cNvPr id="496" name="Google Shape;496;p45"/>
          <p:cNvCxnSpPr/>
          <p:nvPr/>
        </p:nvCxnSpPr>
        <p:spPr>
          <a:xfrm flipH="1" rot="5400000">
            <a:off x="5416400" y="914375"/>
            <a:ext cx="756000" cy="4500"/>
          </a:xfrm>
          <a:prstGeom prst="bentConnector3">
            <a:avLst>
              <a:gd fmla="val 50000" name="adj1"/>
            </a:avLst>
          </a:prstGeom>
          <a:noFill/>
          <a:ln cap="rnd" cmpd="sng" w="19050">
            <a:solidFill>
              <a:srgbClr val="2E3961"/>
            </a:solidFill>
            <a:prstDash val="dash"/>
            <a:round/>
            <a:headEnd len="med" w="med" type="none"/>
            <a:tailEnd len="lg" w="lg" type="none"/>
          </a:ln>
        </p:spPr>
      </p:cxnSp>
      <p:sp>
        <p:nvSpPr>
          <p:cNvPr id="497" name="Google Shape;497;p45"/>
          <p:cNvSpPr/>
          <p:nvPr/>
        </p:nvSpPr>
        <p:spPr>
          <a:xfrm>
            <a:off x="2250474" y="4186438"/>
            <a:ext cx="1326300" cy="333900"/>
          </a:xfrm>
          <a:prstGeom prst="roundRect">
            <a:avLst>
              <a:gd fmla="val 7581" name="adj"/>
            </a:avLst>
          </a:prstGeom>
          <a:noFill/>
          <a:ln>
            <a:noFill/>
          </a:ln>
        </p:spPr>
        <p:txBody>
          <a:bodyPr anchorCtr="0" anchor="ctr" bIns="34300" lIns="67550" spcFirstLastPara="1" rIns="67550" wrap="square" tIns="34300">
            <a:noAutofit/>
          </a:bodyPr>
          <a:lstStyle/>
          <a:p>
            <a:pPr indent="0" lvl="0" marL="0" marR="0" rtl="0" algn="ctr">
              <a:spcBef>
                <a:spcPts val="0"/>
              </a:spcBef>
              <a:spcAft>
                <a:spcPts val="0"/>
              </a:spcAft>
              <a:buNone/>
            </a:pPr>
            <a:r>
              <a:rPr b="1" lang="en" sz="1100">
                <a:solidFill>
                  <a:srgbClr val="2E3961"/>
                </a:solidFill>
              </a:rPr>
              <a:t>RUNTIME PLANE</a:t>
            </a:r>
            <a:endParaRPr sz="1100"/>
          </a:p>
        </p:txBody>
      </p:sp>
      <p:sp>
        <p:nvSpPr>
          <p:cNvPr id="498" name="Google Shape;498;p45"/>
          <p:cNvSpPr txBox="1"/>
          <p:nvPr/>
        </p:nvSpPr>
        <p:spPr>
          <a:xfrm>
            <a:off x="4657778" y="824456"/>
            <a:ext cx="689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chemeClr val="dk1"/>
                </a:solidFill>
              </a:rPr>
              <a:t>HTTP/S</a:t>
            </a:r>
            <a:endParaRPr sz="900">
              <a:solidFill>
                <a:schemeClr val="dk1"/>
              </a:solidFill>
            </a:endParaRPr>
          </a:p>
        </p:txBody>
      </p:sp>
      <p:cxnSp>
        <p:nvCxnSpPr>
          <p:cNvPr id="499" name="Google Shape;499;p45"/>
          <p:cNvCxnSpPr>
            <a:stCxn id="483" idx="3"/>
            <a:endCxn id="500" idx="2"/>
          </p:cNvCxnSpPr>
          <p:nvPr/>
        </p:nvCxnSpPr>
        <p:spPr>
          <a:xfrm flipH="1" rot="10800000">
            <a:off x="5056025" y="2454000"/>
            <a:ext cx="1343100" cy="348600"/>
          </a:xfrm>
          <a:prstGeom prst="curvedConnector3">
            <a:avLst>
              <a:gd fmla="val 50004" name="adj1"/>
            </a:avLst>
          </a:prstGeom>
          <a:noFill/>
          <a:ln cap="flat" cmpd="sng" w="19050">
            <a:solidFill>
              <a:schemeClr val="dk2"/>
            </a:solidFill>
            <a:prstDash val="solid"/>
            <a:round/>
            <a:headEnd len="med" w="med" type="none"/>
            <a:tailEnd len="med" w="med" type="triangle"/>
          </a:ln>
        </p:spPr>
      </p:cxnSp>
      <p:cxnSp>
        <p:nvCxnSpPr>
          <p:cNvPr id="501" name="Google Shape;501;p45"/>
          <p:cNvCxnSpPr>
            <a:stCxn id="486" idx="3"/>
            <a:endCxn id="502" idx="1"/>
          </p:cNvCxnSpPr>
          <p:nvPr/>
        </p:nvCxnSpPr>
        <p:spPr>
          <a:xfrm>
            <a:off x="4937370" y="2818651"/>
            <a:ext cx="1412700" cy="645600"/>
          </a:xfrm>
          <a:prstGeom prst="curvedConnector3">
            <a:avLst>
              <a:gd fmla="val 50000" name="adj1"/>
            </a:avLst>
          </a:prstGeom>
          <a:noFill/>
          <a:ln cap="flat" cmpd="sng" w="19050">
            <a:solidFill>
              <a:schemeClr val="dk1"/>
            </a:solidFill>
            <a:prstDash val="solid"/>
            <a:round/>
            <a:headEnd len="med" w="med" type="none"/>
            <a:tailEnd len="med" w="med" type="triangle"/>
          </a:ln>
        </p:spPr>
      </p:cxnSp>
      <p:cxnSp>
        <p:nvCxnSpPr>
          <p:cNvPr id="503" name="Google Shape;503;p45"/>
          <p:cNvCxnSpPr>
            <a:endCxn id="504" idx="1"/>
          </p:cNvCxnSpPr>
          <p:nvPr/>
        </p:nvCxnSpPr>
        <p:spPr>
          <a:xfrm>
            <a:off x="3137425" y="2869175"/>
            <a:ext cx="3213000" cy="625200"/>
          </a:xfrm>
          <a:prstGeom prst="curvedConnector3">
            <a:avLst>
              <a:gd fmla="val 50000" name="adj1"/>
            </a:avLst>
          </a:prstGeom>
          <a:noFill/>
          <a:ln cap="flat" cmpd="sng" w="19050">
            <a:solidFill>
              <a:schemeClr val="accent3"/>
            </a:solidFill>
            <a:prstDash val="solid"/>
            <a:round/>
            <a:headEnd len="med" w="med" type="none"/>
            <a:tailEnd len="med" w="med" type="triangle"/>
          </a:ln>
        </p:spPr>
      </p:cxnSp>
      <p:sp>
        <p:nvSpPr>
          <p:cNvPr id="505" name="Google Shape;505;p45"/>
          <p:cNvSpPr txBox="1"/>
          <p:nvPr/>
        </p:nvSpPr>
        <p:spPr>
          <a:xfrm>
            <a:off x="5240987" y="2655525"/>
            <a:ext cx="512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chemeClr val="dk2"/>
                </a:solidFill>
              </a:rPr>
              <a:t>mTLS</a:t>
            </a:r>
            <a:endParaRPr sz="900">
              <a:solidFill>
                <a:schemeClr val="dk2"/>
              </a:solidFill>
            </a:endParaRPr>
          </a:p>
        </p:txBody>
      </p:sp>
      <p:sp>
        <p:nvSpPr>
          <p:cNvPr id="506" name="Google Shape;506;p45"/>
          <p:cNvSpPr txBox="1"/>
          <p:nvPr/>
        </p:nvSpPr>
        <p:spPr>
          <a:xfrm>
            <a:off x="5887158" y="3660125"/>
            <a:ext cx="512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chemeClr val="accent3"/>
                </a:solidFill>
              </a:rPr>
              <a:t>mTLS</a:t>
            </a:r>
            <a:endParaRPr sz="900">
              <a:solidFill>
                <a:schemeClr val="accent3"/>
              </a:solidFill>
            </a:endParaRPr>
          </a:p>
        </p:txBody>
      </p:sp>
      <p:sp>
        <p:nvSpPr>
          <p:cNvPr id="507" name="Google Shape;507;p45"/>
          <p:cNvSpPr txBox="1"/>
          <p:nvPr/>
        </p:nvSpPr>
        <p:spPr>
          <a:xfrm>
            <a:off x="5232396" y="3191938"/>
            <a:ext cx="512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chemeClr val="accent5"/>
                </a:solidFill>
              </a:rPr>
              <a:t>mTLS</a:t>
            </a:r>
            <a:endParaRPr sz="900">
              <a:solidFill>
                <a:schemeClr val="accent5"/>
              </a:solidFill>
            </a:endParaRPr>
          </a:p>
        </p:txBody>
      </p:sp>
      <p:cxnSp>
        <p:nvCxnSpPr>
          <p:cNvPr id="508" name="Google Shape;508;p45"/>
          <p:cNvCxnSpPr>
            <a:stCxn id="477" idx="2"/>
          </p:cNvCxnSpPr>
          <p:nvPr/>
        </p:nvCxnSpPr>
        <p:spPr>
          <a:xfrm flipH="1" rot="-5400000">
            <a:off x="3516835" y="347958"/>
            <a:ext cx="696000" cy="4970400"/>
          </a:xfrm>
          <a:prstGeom prst="curvedConnector2">
            <a:avLst/>
          </a:prstGeom>
          <a:noFill/>
          <a:ln cap="flat" cmpd="sng" w="19050">
            <a:solidFill>
              <a:schemeClr val="accent5"/>
            </a:solidFill>
            <a:prstDash val="solid"/>
            <a:round/>
            <a:headEnd len="med" w="med" type="none"/>
            <a:tailEnd len="med" w="med" type="stealth"/>
          </a:ln>
        </p:spPr>
      </p:cxnSp>
      <p:grpSp>
        <p:nvGrpSpPr>
          <p:cNvPr id="509" name="Google Shape;509;p45"/>
          <p:cNvGrpSpPr/>
          <p:nvPr/>
        </p:nvGrpSpPr>
        <p:grpSpPr>
          <a:xfrm>
            <a:off x="7431052" y="841447"/>
            <a:ext cx="419759" cy="419675"/>
            <a:chOff x="5416888" y="1750413"/>
            <a:chExt cx="457204" cy="457212"/>
          </a:xfrm>
        </p:grpSpPr>
        <p:pic>
          <p:nvPicPr>
            <p:cNvPr id="510" name="Google Shape;510;p45"/>
            <p:cNvPicPr preferRelativeResize="0"/>
            <p:nvPr/>
          </p:nvPicPr>
          <p:blipFill rotWithShape="1">
            <a:blip r:embed="rId5">
              <a:alphaModFix/>
            </a:blip>
            <a:srcRect b="0" l="0" r="0" t="0"/>
            <a:stretch/>
          </p:blipFill>
          <p:spPr>
            <a:xfrm>
              <a:off x="5416888" y="1750413"/>
              <a:ext cx="457200" cy="457200"/>
            </a:xfrm>
            <a:prstGeom prst="rect">
              <a:avLst/>
            </a:prstGeom>
            <a:noFill/>
            <a:ln>
              <a:noFill/>
            </a:ln>
          </p:spPr>
        </p:pic>
        <p:sp>
          <p:nvSpPr>
            <p:cNvPr id="511" name="Google Shape;511;p45"/>
            <p:cNvSpPr/>
            <p:nvPr/>
          </p:nvSpPr>
          <p:spPr>
            <a:xfrm>
              <a:off x="5416892" y="1750425"/>
              <a:ext cx="457200" cy="457200"/>
            </a:xfrm>
            <a:prstGeom prst="ellipse">
              <a:avLst/>
            </a:prstGeom>
            <a:no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marR="0" rtl="0" algn="l">
                <a:spcBef>
                  <a:spcPts val="0"/>
                </a:spcBef>
                <a:spcAft>
                  <a:spcPts val="0"/>
                </a:spcAft>
                <a:buNone/>
              </a:pPr>
              <a:r>
                <a:t/>
              </a:r>
              <a:endParaRPr sz="1400">
                <a:solidFill>
                  <a:schemeClr val="dk1"/>
                </a:solidFill>
                <a:latin typeface="Salesforce Sans"/>
                <a:ea typeface="Salesforce Sans"/>
                <a:cs typeface="Salesforce Sans"/>
                <a:sym typeface="Salesforce Sans"/>
              </a:endParaRPr>
            </a:p>
          </p:txBody>
        </p:sp>
      </p:grpSp>
      <p:grpSp>
        <p:nvGrpSpPr>
          <p:cNvPr id="512" name="Google Shape;512;p45"/>
          <p:cNvGrpSpPr/>
          <p:nvPr/>
        </p:nvGrpSpPr>
        <p:grpSpPr>
          <a:xfrm>
            <a:off x="7011311" y="553207"/>
            <a:ext cx="419755" cy="422076"/>
            <a:chOff x="4725350" y="2525288"/>
            <a:chExt cx="457200" cy="459828"/>
          </a:xfrm>
        </p:grpSpPr>
        <p:sp>
          <p:nvSpPr>
            <p:cNvPr id="513" name="Google Shape;513;p45"/>
            <p:cNvSpPr/>
            <p:nvPr/>
          </p:nvSpPr>
          <p:spPr>
            <a:xfrm>
              <a:off x="4725350" y="2526638"/>
              <a:ext cx="457200" cy="457200"/>
            </a:xfrm>
            <a:prstGeom prst="ellipse">
              <a:avLst/>
            </a:prstGeom>
            <a:no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marR="0" rtl="0" algn="l">
                <a:spcBef>
                  <a:spcPts val="0"/>
                </a:spcBef>
                <a:spcAft>
                  <a:spcPts val="0"/>
                </a:spcAft>
                <a:buNone/>
              </a:pPr>
              <a:r>
                <a:t/>
              </a:r>
              <a:endParaRPr sz="1400">
                <a:solidFill>
                  <a:schemeClr val="dk1"/>
                </a:solidFill>
                <a:latin typeface="Salesforce Sans"/>
                <a:ea typeface="Salesforce Sans"/>
                <a:cs typeface="Salesforce Sans"/>
                <a:sym typeface="Salesforce Sans"/>
              </a:endParaRPr>
            </a:p>
          </p:txBody>
        </p:sp>
        <p:pic>
          <p:nvPicPr>
            <p:cNvPr id="514" name="Google Shape;514;p45"/>
            <p:cNvPicPr preferRelativeResize="0"/>
            <p:nvPr/>
          </p:nvPicPr>
          <p:blipFill rotWithShape="1">
            <a:blip r:embed="rId6">
              <a:alphaModFix/>
            </a:blip>
            <a:srcRect b="0" l="0" r="0" t="0"/>
            <a:stretch/>
          </p:blipFill>
          <p:spPr>
            <a:xfrm>
              <a:off x="4725350" y="2525288"/>
              <a:ext cx="457200" cy="459828"/>
            </a:xfrm>
            <a:prstGeom prst="rect">
              <a:avLst/>
            </a:prstGeom>
            <a:noFill/>
            <a:ln>
              <a:noFill/>
            </a:ln>
          </p:spPr>
        </p:pic>
      </p:grpSp>
      <p:grpSp>
        <p:nvGrpSpPr>
          <p:cNvPr id="515" name="Google Shape;515;p45"/>
          <p:cNvGrpSpPr/>
          <p:nvPr/>
        </p:nvGrpSpPr>
        <p:grpSpPr>
          <a:xfrm>
            <a:off x="7011576" y="1050665"/>
            <a:ext cx="419755" cy="419664"/>
            <a:chOff x="576086" y="2526638"/>
            <a:chExt cx="457200" cy="457200"/>
          </a:xfrm>
        </p:grpSpPr>
        <p:sp>
          <p:nvSpPr>
            <p:cNvPr id="516" name="Google Shape;516;p45"/>
            <p:cNvSpPr/>
            <p:nvPr/>
          </p:nvSpPr>
          <p:spPr>
            <a:xfrm>
              <a:off x="576086" y="2526638"/>
              <a:ext cx="457200" cy="457200"/>
            </a:xfrm>
            <a:prstGeom prst="ellipse">
              <a:avLst/>
            </a:prstGeom>
            <a:no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marR="0" rtl="0" algn="l">
                <a:spcBef>
                  <a:spcPts val="0"/>
                </a:spcBef>
                <a:spcAft>
                  <a:spcPts val="0"/>
                </a:spcAft>
                <a:buNone/>
              </a:pPr>
              <a:r>
                <a:t/>
              </a:r>
              <a:endParaRPr sz="1400">
                <a:solidFill>
                  <a:schemeClr val="dk1"/>
                </a:solidFill>
                <a:latin typeface="Salesforce Sans"/>
                <a:ea typeface="Salesforce Sans"/>
                <a:cs typeface="Salesforce Sans"/>
                <a:sym typeface="Salesforce Sans"/>
              </a:endParaRPr>
            </a:p>
          </p:txBody>
        </p:sp>
        <p:pic>
          <p:nvPicPr>
            <p:cNvPr id="517" name="Google Shape;517;p45"/>
            <p:cNvPicPr preferRelativeResize="0"/>
            <p:nvPr/>
          </p:nvPicPr>
          <p:blipFill rotWithShape="1">
            <a:blip r:embed="rId7">
              <a:alphaModFix/>
            </a:blip>
            <a:srcRect b="0" l="0" r="0" t="0"/>
            <a:stretch/>
          </p:blipFill>
          <p:spPr>
            <a:xfrm>
              <a:off x="576086" y="2527944"/>
              <a:ext cx="457200" cy="454587"/>
            </a:xfrm>
            <a:prstGeom prst="rect">
              <a:avLst/>
            </a:prstGeom>
            <a:noFill/>
            <a:ln>
              <a:noFill/>
            </a:ln>
          </p:spPr>
        </p:pic>
      </p:grpSp>
      <p:grpSp>
        <p:nvGrpSpPr>
          <p:cNvPr id="518" name="Google Shape;518;p45"/>
          <p:cNvGrpSpPr/>
          <p:nvPr/>
        </p:nvGrpSpPr>
        <p:grpSpPr>
          <a:xfrm>
            <a:off x="6591737" y="827424"/>
            <a:ext cx="419755" cy="419664"/>
            <a:chOff x="1267631" y="2526600"/>
            <a:chExt cx="457200" cy="457200"/>
          </a:xfrm>
        </p:grpSpPr>
        <p:pic>
          <p:nvPicPr>
            <p:cNvPr id="519" name="Google Shape;519;p45"/>
            <p:cNvPicPr preferRelativeResize="0"/>
            <p:nvPr/>
          </p:nvPicPr>
          <p:blipFill rotWithShape="1">
            <a:blip r:embed="rId8">
              <a:alphaModFix/>
            </a:blip>
            <a:srcRect b="0" l="0" r="0" t="0"/>
            <a:stretch/>
          </p:blipFill>
          <p:spPr>
            <a:xfrm>
              <a:off x="1267631" y="2527900"/>
              <a:ext cx="457200" cy="454587"/>
            </a:xfrm>
            <a:prstGeom prst="rect">
              <a:avLst/>
            </a:prstGeom>
            <a:noFill/>
            <a:ln>
              <a:noFill/>
            </a:ln>
          </p:spPr>
        </p:pic>
        <p:sp>
          <p:nvSpPr>
            <p:cNvPr id="520" name="Google Shape;520;p45"/>
            <p:cNvSpPr/>
            <p:nvPr/>
          </p:nvSpPr>
          <p:spPr>
            <a:xfrm>
              <a:off x="1267631" y="2526600"/>
              <a:ext cx="457200" cy="457200"/>
            </a:xfrm>
            <a:prstGeom prst="ellipse">
              <a:avLst/>
            </a:prstGeom>
            <a:no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marR="0" rtl="0" algn="l">
                <a:spcBef>
                  <a:spcPts val="0"/>
                </a:spcBef>
                <a:spcAft>
                  <a:spcPts val="0"/>
                </a:spcAft>
                <a:buNone/>
              </a:pPr>
              <a:r>
                <a:t/>
              </a:r>
              <a:endParaRPr sz="1400">
                <a:solidFill>
                  <a:schemeClr val="dk1"/>
                </a:solidFill>
                <a:latin typeface="Salesforce Sans"/>
                <a:ea typeface="Salesforce Sans"/>
                <a:cs typeface="Salesforce Sans"/>
                <a:sym typeface="Salesforce Sans"/>
              </a:endParaRPr>
            </a:p>
          </p:txBody>
        </p:sp>
      </p:grpSp>
      <p:cxnSp>
        <p:nvCxnSpPr>
          <p:cNvPr id="521" name="Google Shape;521;p45"/>
          <p:cNvCxnSpPr>
            <a:stCxn id="520" idx="2"/>
            <a:endCxn id="490" idx="3"/>
          </p:cNvCxnSpPr>
          <p:nvPr/>
        </p:nvCxnSpPr>
        <p:spPr>
          <a:xfrm rot="10800000">
            <a:off x="3619937" y="1022556"/>
            <a:ext cx="2971800" cy="14700"/>
          </a:xfrm>
          <a:prstGeom prst="curvedConnector3">
            <a:avLst>
              <a:gd fmla="val 50001" name="adj1"/>
            </a:avLst>
          </a:prstGeom>
          <a:noFill/>
          <a:ln cap="flat" cmpd="sng" w="9525">
            <a:solidFill>
              <a:schemeClr val="dk1"/>
            </a:solidFill>
            <a:prstDash val="solid"/>
            <a:round/>
            <a:headEnd len="med" w="med" type="none"/>
            <a:tailEnd len="med" w="med" type="stealth"/>
          </a:ln>
        </p:spPr>
      </p:cxnSp>
      <p:sp>
        <p:nvSpPr>
          <p:cNvPr id="522" name="Google Shape;522;p45"/>
          <p:cNvSpPr txBox="1"/>
          <p:nvPr/>
        </p:nvSpPr>
        <p:spPr>
          <a:xfrm>
            <a:off x="5232406" y="1977656"/>
            <a:ext cx="512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chemeClr val="dk1"/>
                </a:solidFill>
              </a:rPr>
              <a:t>mTLS</a:t>
            </a:r>
            <a:endParaRPr sz="900">
              <a:solidFill>
                <a:schemeClr val="dk1"/>
              </a:solidFill>
            </a:endParaRPr>
          </a:p>
        </p:txBody>
      </p:sp>
      <p:grpSp>
        <p:nvGrpSpPr>
          <p:cNvPr id="523" name="Google Shape;523;p45"/>
          <p:cNvGrpSpPr/>
          <p:nvPr/>
        </p:nvGrpSpPr>
        <p:grpSpPr>
          <a:xfrm>
            <a:off x="6337838" y="2631498"/>
            <a:ext cx="1054631" cy="334532"/>
            <a:chOff x="7269669" y="2005370"/>
            <a:chExt cx="1405800" cy="446400"/>
          </a:xfrm>
        </p:grpSpPr>
        <p:sp>
          <p:nvSpPr>
            <p:cNvPr id="524" name="Google Shape;524;p45"/>
            <p:cNvSpPr/>
            <p:nvPr/>
          </p:nvSpPr>
          <p:spPr>
            <a:xfrm>
              <a:off x="7269669" y="2005370"/>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RUNTIME MANAGER</a:t>
              </a:r>
              <a:endParaRPr sz="1100"/>
            </a:p>
          </p:txBody>
        </p:sp>
        <p:pic>
          <p:nvPicPr>
            <p:cNvPr id="525" name="Google Shape;525;p45"/>
            <p:cNvPicPr preferRelativeResize="0"/>
            <p:nvPr/>
          </p:nvPicPr>
          <p:blipFill rotWithShape="1">
            <a:blip r:embed="rId9">
              <a:alphaModFix/>
            </a:blip>
            <a:srcRect b="0" l="0" r="0" t="0"/>
            <a:stretch/>
          </p:blipFill>
          <p:spPr>
            <a:xfrm>
              <a:off x="7327256" y="2037874"/>
              <a:ext cx="360000" cy="360000"/>
            </a:xfrm>
            <a:prstGeom prst="ellipse">
              <a:avLst/>
            </a:prstGeom>
            <a:solidFill>
              <a:schemeClr val="lt1"/>
            </a:solidFill>
            <a:ln>
              <a:noFill/>
            </a:ln>
          </p:spPr>
        </p:pic>
      </p:grpSp>
      <p:grpSp>
        <p:nvGrpSpPr>
          <p:cNvPr id="526" name="Google Shape;526;p45"/>
          <p:cNvGrpSpPr/>
          <p:nvPr/>
        </p:nvGrpSpPr>
        <p:grpSpPr>
          <a:xfrm>
            <a:off x="6337838" y="3317885"/>
            <a:ext cx="1054799" cy="334575"/>
            <a:chOff x="10219562" y="5262046"/>
            <a:chExt cx="1404900" cy="446100"/>
          </a:xfrm>
        </p:grpSpPr>
        <p:sp>
          <p:nvSpPr>
            <p:cNvPr id="527" name="Google Shape;527;p45"/>
            <p:cNvSpPr/>
            <p:nvPr/>
          </p:nvSpPr>
          <p:spPr>
            <a:xfrm>
              <a:off x="10219562" y="5262046"/>
              <a:ext cx="1404900" cy="4461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ADVANCED MONITORING</a:t>
              </a:r>
              <a:endParaRPr sz="1100"/>
            </a:p>
          </p:txBody>
        </p:sp>
        <p:pic>
          <p:nvPicPr>
            <p:cNvPr id="528" name="Google Shape;528;p45"/>
            <p:cNvPicPr preferRelativeResize="0"/>
            <p:nvPr/>
          </p:nvPicPr>
          <p:blipFill rotWithShape="1">
            <a:blip r:embed="rId10">
              <a:alphaModFix/>
            </a:blip>
            <a:srcRect b="0" l="0" r="0" t="0"/>
            <a:stretch/>
          </p:blipFill>
          <p:spPr>
            <a:xfrm>
              <a:off x="10263114" y="5304541"/>
              <a:ext cx="396000" cy="361200"/>
            </a:xfrm>
            <a:prstGeom prst="ellipse">
              <a:avLst/>
            </a:prstGeom>
            <a:solidFill>
              <a:schemeClr val="lt1"/>
            </a:solidFill>
            <a:ln>
              <a:noFill/>
            </a:ln>
          </p:spPr>
        </p:pic>
      </p:grpSp>
      <p:grpSp>
        <p:nvGrpSpPr>
          <p:cNvPr id="529" name="Google Shape;529;p45"/>
          <p:cNvGrpSpPr/>
          <p:nvPr/>
        </p:nvGrpSpPr>
        <p:grpSpPr>
          <a:xfrm>
            <a:off x="6337838" y="2297553"/>
            <a:ext cx="1054631" cy="334532"/>
            <a:chOff x="10211511" y="3634849"/>
            <a:chExt cx="1405800" cy="446400"/>
          </a:xfrm>
        </p:grpSpPr>
        <p:sp>
          <p:nvSpPr>
            <p:cNvPr id="530" name="Google Shape;530;p45"/>
            <p:cNvSpPr/>
            <p:nvPr/>
          </p:nvSpPr>
          <p:spPr>
            <a:xfrm>
              <a:off x="10211511" y="3634849"/>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lnSpc>
                  <a:spcPct val="100000"/>
                </a:lnSpc>
                <a:spcBef>
                  <a:spcPts val="0"/>
                </a:spcBef>
                <a:spcAft>
                  <a:spcPts val="0"/>
                </a:spcAft>
                <a:buNone/>
              </a:pPr>
              <a:r>
                <a:rPr b="1" i="0" lang="en" sz="600" u="none" cap="none" strike="noStrike">
                  <a:solidFill>
                    <a:schemeClr val="lt1"/>
                  </a:solidFill>
                  <a:latin typeface="Arial"/>
                  <a:ea typeface="Arial"/>
                  <a:cs typeface="Arial"/>
                  <a:sym typeface="Arial"/>
                </a:rPr>
                <a:t>MANAGEMENT CENTER</a:t>
              </a:r>
              <a:endParaRPr b="1" i="0" sz="600" u="none" cap="none" strike="noStrike">
                <a:solidFill>
                  <a:schemeClr val="lt1"/>
                </a:solidFill>
                <a:latin typeface="Salesforce Sans"/>
                <a:ea typeface="Salesforce Sans"/>
                <a:cs typeface="Salesforce Sans"/>
                <a:sym typeface="Salesforce Sans"/>
              </a:endParaRPr>
            </a:p>
          </p:txBody>
        </p:sp>
        <p:pic>
          <p:nvPicPr>
            <p:cNvPr id="500" name="Google Shape;500;p45"/>
            <p:cNvPicPr preferRelativeResize="0"/>
            <p:nvPr/>
          </p:nvPicPr>
          <p:blipFill rotWithShape="1">
            <a:blip r:embed="rId11">
              <a:alphaModFix/>
            </a:blip>
            <a:srcRect b="0" l="0" r="0" t="0"/>
            <a:stretch/>
          </p:blipFill>
          <p:spPr>
            <a:xfrm>
              <a:off x="10293360" y="3663668"/>
              <a:ext cx="360000" cy="360000"/>
            </a:xfrm>
            <a:prstGeom prst="ellipse">
              <a:avLst/>
            </a:prstGeom>
            <a:solidFill>
              <a:schemeClr val="lt1"/>
            </a:solidFill>
            <a:ln>
              <a:noFill/>
            </a:ln>
          </p:spPr>
        </p:pic>
      </p:grpSp>
      <p:grpSp>
        <p:nvGrpSpPr>
          <p:cNvPr id="531" name="Google Shape;531;p45"/>
          <p:cNvGrpSpPr/>
          <p:nvPr/>
        </p:nvGrpSpPr>
        <p:grpSpPr>
          <a:xfrm>
            <a:off x="6337838" y="2974855"/>
            <a:ext cx="1051538" cy="338327"/>
            <a:chOff x="4492485" y="2754718"/>
            <a:chExt cx="1405800" cy="446400"/>
          </a:xfrm>
        </p:grpSpPr>
        <p:sp>
          <p:nvSpPr>
            <p:cNvPr id="532" name="Google Shape;532;p45"/>
            <p:cNvSpPr/>
            <p:nvPr/>
          </p:nvSpPr>
          <p:spPr>
            <a:xfrm>
              <a:off x="4492485" y="2754718"/>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431650" spcFirstLastPara="1" rIns="71925" wrap="square" tIns="0">
              <a:noAutofit/>
            </a:bodyPr>
            <a:lstStyle/>
            <a:p>
              <a:pPr indent="0" lvl="0" marL="0" marR="0" rtl="0" algn="l">
                <a:lnSpc>
                  <a:spcPct val="100000"/>
                </a:lnSpc>
                <a:spcBef>
                  <a:spcPts val="0"/>
                </a:spcBef>
                <a:spcAft>
                  <a:spcPts val="0"/>
                </a:spcAft>
                <a:buNone/>
              </a:pPr>
              <a:r>
                <a:rPr b="1" i="0" lang="en" sz="600" u="none" cap="none" strike="noStrike">
                  <a:solidFill>
                    <a:srgbClr val="FFFFFF"/>
                  </a:solidFill>
                  <a:latin typeface="Salesforce Sans"/>
                  <a:ea typeface="Salesforce Sans"/>
                  <a:cs typeface="Salesforce Sans"/>
                  <a:sym typeface="Salesforce Sans"/>
                </a:rPr>
                <a:t>       API MANAGER</a:t>
              </a:r>
              <a:endParaRPr sz="600">
                <a:latin typeface="Salesforce Sans"/>
                <a:ea typeface="Salesforce Sans"/>
                <a:cs typeface="Salesforce Sans"/>
                <a:sym typeface="Salesforce Sans"/>
              </a:endParaRPr>
            </a:p>
          </p:txBody>
        </p:sp>
        <p:pic>
          <p:nvPicPr>
            <p:cNvPr id="533" name="Google Shape;533;p45"/>
            <p:cNvPicPr preferRelativeResize="0"/>
            <p:nvPr/>
          </p:nvPicPr>
          <p:blipFill rotWithShape="1">
            <a:blip r:embed="rId12">
              <a:alphaModFix/>
            </a:blip>
            <a:srcRect b="0" l="0" r="0" t="0"/>
            <a:stretch/>
          </p:blipFill>
          <p:spPr>
            <a:xfrm>
              <a:off x="4549125" y="2795604"/>
              <a:ext cx="360000" cy="360000"/>
            </a:xfrm>
            <a:prstGeom prst="ellipse">
              <a:avLst/>
            </a:prstGeom>
            <a:solidFill>
              <a:srgbClr val="FFFFFF"/>
            </a:solidFill>
            <a:ln>
              <a:noFill/>
            </a:ln>
          </p:spPr>
        </p:pic>
      </p:grpSp>
      <p:pic>
        <p:nvPicPr>
          <p:cNvPr id="534" name="Google Shape;534;p45"/>
          <p:cNvPicPr preferRelativeResize="0"/>
          <p:nvPr/>
        </p:nvPicPr>
        <p:blipFill rotWithShape="1">
          <a:blip r:embed="rId13">
            <a:alphaModFix/>
          </a:blip>
          <a:srcRect b="0" l="0" r="0" t="0"/>
          <a:stretch/>
        </p:blipFill>
        <p:spPr>
          <a:xfrm>
            <a:off x="124250" y="710175"/>
            <a:ext cx="516243" cy="346200"/>
          </a:xfrm>
          <a:prstGeom prst="rect">
            <a:avLst/>
          </a:prstGeom>
          <a:noFill/>
          <a:ln>
            <a:noFill/>
          </a:ln>
        </p:spPr>
      </p:pic>
      <p:sp>
        <p:nvSpPr>
          <p:cNvPr id="535" name="Google Shape;535;p45"/>
          <p:cNvSpPr/>
          <p:nvPr/>
        </p:nvSpPr>
        <p:spPr>
          <a:xfrm>
            <a:off x="124250" y="639600"/>
            <a:ext cx="5411400" cy="4213200"/>
          </a:xfrm>
          <a:prstGeom prst="roundRect">
            <a:avLst>
              <a:gd fmla="val 3610" name="adj"/>
            </a:avLst>
          </a:prstGeom>
          <a:noFill/>
          <a:ln cap="flat" cmpd="sng" w="9525">
            <a:solidFill>
              <a:srgbClr val="000000"/>
            </a:solidFill>
            <a:prstDash val="solid"/>
            <a:round/>
            <a:headEnd len="sm" w="sm" type="none"/>
            <a:tailEnd len="sm" w="sm" type="none"/>
          </a:ln>
        </p:spPr>
        <p:txBody>
          <a:bodyPr anchorCtr="0" anchor="t"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t/>
            </a:r>
            <a:endParaRPr i="0" sz="900" u="none" cap="none" strike="noStrike">
              <a:solidFill>
                <a:srgbClr val="000000"/>
              </a:solidFill>
            </a:endParaRPr>
          </a:p>
        </p:txBody>
      </p:sp>
      <p:sp>
        <p:nvSpPr>
          <p:cNvPr id="536" name="Google Shape;536;p45"/>
          <p:cNvSpPr txBox="1"/>
          <p:nvPr/>
        </p:nvSpPr>
        <p:spPr>
          <a:xfrm>
            <a:off x="2264175" y="4530075"/>
            <a:ext cx="17325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2"/>
                </a:solidFill>
                <a:latin typeface="Salesforce Sans"/>
                <a:ea typeface="Salesforce Sans"/>
                <a:cs typeface="Salesforce Sans"/>
                <a:sym typeface="Salesforce Sans"/>
              </a:rPr>
              <a:t>CloudHub VPC</a:t>
            </a:r>
            <a:endParaRPr b="1" sz="1100">
              <a:solidFill>
                <a:schemeClr val="dk2"/>
              </a:solidFill>
              <a:latin typeface="Salesforce Sans"/>
              <a:ea typeface="Salesforce Sans"/>
              <a:cs typeface="Salesforce Sans"/>
              <a:sym typeface="Salesforce Sans"/>
            </a:endParaRPr>
          </a:p>
        </p:txBody>
      </p:sp>
      <p:sp>
        <p:nvSpPr>
          <p:cNvPr id="537" name="Google Shape;537;p45"/>
          <p:cNvSpPr txBox="1"/>
          <p:nvPr/>
        </p:nvSpPr>
        <p:spPr>
          <a:xfrm>
            <a:off x="4107950" y="4818825"/>
            <a:ext cx="17325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2"/>
                </a:solidFill>
                <a:latin typeface="Salesforce Sans"/>
                <a:ea typeface="Salesforce Sans"/>
                <a:cs typeface="Salesforce Sans"/>
                <a:sym typeface="Salesforce Sans"/>
              </a:rPr>
              <a:t>CloudHub Region</a:t>
            </a:r>
            <a:endParaRPr b="1" sz="1100">
              <a:solidFill>
                <a:schemeClr val="dk2"/>
              </a:solidFill>
              <a:latin typeface="Salesforce Sans"/>
              <a:ea typeface="Salesforce Sans"/>
              <a:cs typeface="Salesforce Sans"/>
              <a:sym typeface="Salesforc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grpSp>
        <p:nvGrpSpPr>
          <p:cNvPr id="542" name="Google Shape;542;p46"/>
          <p:cNvGrpSpPr/>
          <p:nvPr/>
        </p:nvGrpSpPr>
        <p:grpSpPr>
          <a:xfrm>
            <a:off x="6452061" y="3837596"/>
            <a:ext cx="2508785" cy="1213452"/>
            <a:chOff x="4611743" y="4420400"/>
            <a:chExt cx="3454200" cy="2225700"/>
          </a:xfrm>
        </p:grpSpPr>
        <p:sp>
          <p:nvSpPr>
            <p:cNvPr id="543" name="Google Shape;543;p46"/>
            <p:cNvSpPr/>
            <p:nvPr/>
          </p:nvSpPr>
          <p:spPr>
            <a:xfrm>
              <a:off x="4611743" y="4420400"/>
              <a:ext cx="3454200" cy="2225700"/>
            </a:xfrm>
            <a:prstGeom prst="roundRect">
              <a:avLst>
                <a:gd fmla="val 3610" name="adj"/>
              </a:avLst>
            </a:prstGeom>
            <a:solidFill>
              <a:srgbClr val="A4C2F4"/>
            </a:solidFill>
            <a:ln>
              <a:noFill/>
            </a:ln>
          </p:spPr>
          <p:txBody>
            <a:bodyPr anchorCtr="0" anchor="t"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000000"/>
                  </a:solidFill>
                </a:rPr>
                <a:t>Anypoint </a:t>
              </a:r>
              <a:r>
                <a:rPr lang="en" sz="900"/>
                <a:t>CloudHub</a:t>
              </a:r>
              <a:endParaRPr i="0" sz="900" u="none" cap="none" strike="noStrike">
                <a:solidFill>
                  <a:srgbClr val="000000"/>
                </a:solidFill>
              </a:endParaRPr>
            </a:p>
          </p:txBody>
        </p:sp>
        <p:sp>
          <p:nvSpPr>
            <p:cNvPr id="544" name="Google Shape;544;p46"/>
            <p:cNvSpPr/>
            <p:nvPr/>
          </p:nvSpPr>
          <p:spPr>
            <a:xfrm>
              <a:off x="4759678" y="4849707"/>
              <a:ext cx="1515300" cy="17112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Worker</a:t>
              </a:r>
              <a:endParaRPr i="0" sz="900" u="none" cap="none" strike="noStrike">
                <a:solidFill>
                  <a:srgbClr val="FFFFFF"/>
                </a:solidFill>
              </a:endParaRPr>
            </a:p>
          </p:txBody>
        </p:sp>
        <p:sp>
          <p:nvSpPr>
            <p:cNvPr id="545" name="Google Shape;545;p46"/>
            <p:cNvSpPr/>
            <p:nvPr/>
          </p:nvSpPr>
          <p:spPr>
            <a:xfrm>
              <a:off x="6370473" y="4849707"/>
              <a:ext cx="1515300" cy="17112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Worker</a:t>
              </a:r>
              <a:endParaRPr i="0" sz="900" u="none" cap="none" strike="noStrike">
                <a:solidFill>
                  <a:srgbClr val="FFFFFF"/>
                </a:solidFill>
              </a:endParaRPr>
            </a:p>
          </p:txBody>
        </p:sp>
        <p:grpSp>
          <p:nvGrpSpPr>
            <p:cNvPr id="546" name="Google Shape;546;p46"/>
            <p:cNvGrpSpPr/>
            <p:nvPr/>
          </p:nvGrpSpPr>
          <p:grpSpPr>
            <a:xfrm>
              <a:off x="4806362" y="4849989"/>
              <a:ext cx="1451738" cy="677535"/>
              <a:chOff x="2720080" y="4405308"/>
              <a:chExt cx="1452900" cy="873000"/>
            </a:xfrm>
          </p:grpSpPr>
          <p:sp>
            <p:nvSpPr>
              <p:cNvPr id="547" name="Google Shape;547;p46"/>
              <p:cNvSpPr/>
              <p:nvPr/>
            </p:nvSpPr>
            <p:spPr>
              <a:xfrm>
                <a:off x="2720080" y="4405308"/>
                <a:ext cx="1452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548" name="Google Shape;548;p46"/>
              <p:cNvSpPr/>
              <p:nvPr/>
            </p:nvSpPr>
            <p:spPr>
              <a:xfrm>
                <a:off x="2737587" y="4865622"/>
                <a:ext cx="13731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549" name="Google Shape;549;p46"/>
              <p:cNvSpPr/>
              <p:nvPr/>
            </p:nvSpPr>
            <p:spPr>
              <a:xfrm>
                <a:off x="2737596" y="4494922"/>
                <a:ext cx="13731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550" name="Google Shape;550;p46"/>
            <p:cNvGrpSpPr/>
            <p:nvPr/>
          </p:nvGrpSpPr>
          <p:grpSpPr>
            <a:xfrm>
              <a:off x="6417096" y="4849989"/>
              <a:ext cx="1451738" cy="677535"/>
              <a:chOff x="2720017" y="4405308"/>
              <a:chExt cx="1452900" cy="873000"/>
            </a:xfrm>
          </p:grpSpPr>
          <p:sp>
            <p:nvSpPr>
              <p:cNvPr id="551" name="Google Shape;551;p46"/>
              <p:cNvSpPr/>
              <p:nvPr/>
            </p:nvSpPr>
            <p:spPr>
              <a:xfrm>
                <a:off x="2720017" y="4405308"/>
                <a:ext cx="1452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552" name="Google Shape;552;p46"/>
              <p:cNvSpPr/>
              <p:nvPr/>
            </p:nvSpPr>
            <p:spPr>
              <a:xfrm>
                <a:off x="2737598" y="4865622"/>
                <a:ext cx="13227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553" name="Google Shape;553;p46"/>
              <p:cNvSpPr/>
              <p:nvPr/>
            </p:nvSpPr>
            <p:spPr>
              <a:xfrm>
                <a:off x="2737607" y="4494922"/>
                <a:ext cx="13227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grpSp>
        <p:nvGrpSpPr>
          <p:cNvPr id="554" name="Google Shape;554;p46"/>
          <p:cNvGrpSpPr/>
          <p:nvPr/>
        </p:nvGrpSpPr>
        <p:grpSpPr>
          <a:xfrm>
            <a:off x="2442821" y="871587"/>
            <a:ext cx="773274" cy="1111979"/>
            <a:chOff x="1333502" y="996700"/>
            <a:chExt cx="1030757" cy="1483826"/>
          </a:xfrm>
        </p:grpSpPr>
        <p:pic>
          <p:nvPicPr>
            <p:cNvPr id="555" name="Google Shape;555;p46"/>
            <p:cNvPicPr preferRelativeResize="0"/>
            <p:nvPr/>
          </p:nvPicPr>
          <p:blipFill rotWithShape="1">
            <a:blip r:embed="rId3">
              <a:alphaModFix/>
            </a:blip>
            <a:srcRect b="0" l="0" r="0" t="0"/>
            <a:stretch/>
          </p:blipFill>
          <p:spPr>
            <a:xfrm>
              <a:off x="1333502" y="996700"/>
              <a:ext cx="1028700" cy="1028700"/>
            </a:xfrm>
            <a:prstGeom prst="rect">
              <a:avLst/>
            </a:prstGeom>
            <a:noFill/>
            <a:ln>
              <a:noFill/>
            </a:ln>
          </p:spPr>
        </p:pic>
        <p:sp>
          <p:nvSpPr>
            <p:cNvPr id="556" name="Google Shape;556;p46"/>
            <p:cNvSpPr txBox="1"/>
            <p:nvPr/>
          </p:nvSpPr>
          <p:spPr>
            <a:xfrm>
              <a:off x="1335559" y="2036526"/>
              <a:ext cx="1028700" cy="444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sz="1000"/>
            </a:p>
            <a:p>
              <a:pPr indent="0" lvl="0" marL="0" marR="0" rtl="0" algn="ctr">
                <a:lnSpc>
                  <a:spcPct val="100000"/>
                </a:lnSpc>
                <a:spcBef>
                  <a:spcPts val="0"/>
                </a:spcBef>
                <a:spcAft>
                  <a:spcPts val="0"/>
                </a:spcAft>
                <a:buNone/>
              </a:pPr>
              <a:r>
                <a:rPr lang="en" sz="1000">
                  <a:solidFill>
                    <a:schemeClr val="dk2"/>
                  </a:solidFill>
                </a:rPr>
                <a:t>Anypoint </a:t>
              </a:r>
              <a:r>
                <a:rPr b="0" i="0" lang="en" sz="1000" u="none" cap="none" strike="noStrike">
                  <a:solidFill>
                    <a:schemeClr val="dk2"/>
                  </a:solidFill>
                  <a:latin typeface="Arial"/>
                  <a:ea typeface="Arial"/>
                  <a:cs typeface="Arial"/>
                  <a:sym typeface="Arial"/>
                </a:rPr>
                <a:t>Studio</a:t>
              </a:r>
              <a:endParaRPr b="0" i="0" sz="1000" u="none" cap="none" strike="noStrike">
                <a:solidFill>
                  <a:schemeClr val="dk2"/>
                </a:solidFill>
                <a:latin typeface="Arial"/>
                <a:ea typeface="Arial"/>
                <a:cs typeface="Arial"/>
                <a:sym typeface="Arial"/>
              </a:endParaRPr>
            </a:p>
          </p:txBody>
        </p:sp>
      </p:grpSp>
      <p:sp>
        <p:nvSpPr>
          <p:cNvPr id="557" name="Google Shape;557;p46"/>
          <p:cNvSpPr txBox="1"/>
          <p:nvPr>
            <p:ph type="title"/>
          </p:nvPr>
        </p:nvSpPr>
        <p:spPr>
          <a:xfrm>
            <a:off x="456844" y="33364"/>
            <a:ext cx="7110000" cy="676800"/>
          </a:xfrm>
          <a:prstGeom prst="rect">
            <a:avLst/>
          </a:prstGeom>
        </p:spPr>
        <p:txBody>
          <a:bodyPr anchorCtr="0" anchor="ctr" bIns="68625" lIns="68625" spcFirstLastPara="1" rIns="68625" wrap="square" tIns="68625">
            <a:noAutofit/>
          </a:bodyPr>
          <a:lstStyle/>
          <a:p>
            <a:pPr indent="0" lvl="0" marL="0" rtl="0" algn="l">
              <a:spcBef>
                <a:spcPts val="0"/>
              </a:spcBef>
              <a:spcAft>
                <a:spcPts val="0"/>
              </a:spcAft>
              <a:buNone/>
            </a:pPr>
            <a:r>
              <a:rPr lang="en">
                <a:solidFill>
                  <a:schemeClr val="dk1"/>
                </a:solidFill>
                <a:latin typeface="Arial"/>
                <a:ea typeface="Arial"/>
                <a:cs typeface="Arial"/>
                <a:sym typeface="Arial"/>
              </a:rPr>
              <a:t>Application Deployment with CloudHub </a:t>
            </a:r>
            <a:endParaRPr/>
          </a:p>
        </p:txBody>
      </p:sp>
      <p:cxnSp>
        <p:nvCxnSpPr>
          <p:cNvPr id="558" name="Google Shape;558;p46"/>
          <p:cNvCxnSpPr>
            <a:stCxn id="559" idx="2"/>
            <a:endCxn id="555" idx="3"/>
          </p:cNvCxnSpPr>
          <p:nvPr/>
        </p:nvCxnSpPr>
        <p:spPr>
          <a:xfrm flipH="1">
            <a:off x="3214478" y="1253093"/>
            <a:ext cx="3983100" cy="3900"/>
          </a:xfrm>
          <a:prstGeom prst="straightConnector1">
            <a:avLst/>
          </a:prstGeom>
          <a:noFill/>
          <a:ln cap="flat" cmpd="sng" w="9525">
            <a:solidFill>
              <a:schemeClr val="dk2"/>
            </a:solidFill>
            <a:prstDash val="solid"/>
            <a:round/>
            <a:headEnd len="med" w="med" type="none"/>
            <a:tailEnd len="med" w="med" type="stealth"/>
          </a:ln>
        </p:spPr>
      </p:cxnSp>
      <p:cxnSp>
        <p:nvCxnSpPr>
          <p:cNvPr id="560" name="Google Shape;560;p46"/>
          <p:cNvCxnSpPr>
            <a:stCxn id="555" idx="3"/>
            <a:endCxn id="561" idx="1"/>
          </p:cNvCxnSpPr>
          <p:nvPr/>
        </p:nvCxnSpPr>
        <p:spPr>
          <a:xfrm>
            <a:off x="3214552" y="1257041"/>
            <a:ext cx="3966600" cy="685500"/>
          </a:xfrm>
          <a:prstGeom prst="straightConnector1">
            <a:avLst/>
          </a:prstGeom>
          <a:noFill/>
          <a:ln cap="flat" cmpd="sng" w="9525">
            <a:solidFill>
              <a:schemeClr val="dk2"/>
            </a:solidFill>
            <a:prstDash val="solid"/>
            <a:round/>
            <a:headEnd len="med" w="med" type="none"/>
            <a:tailEnd len="med" w="med" type="stealth"/>
          </a:ln>
        </p:spPr>
      </p:cxnSp>
      <p:cxnSp>
        <p:nvCxnSpPr>
          <p:cNvPr id="562" name="Google Shape;562;p46"/>
          <p:cNvCxnSpPr/>
          <p:nvPr/>
        </p:nvCxnSpPr>
        <p:spPr>
          <a:xfrm flipH="1" rot="5400000">
            <a:off x="3806418" y="2681775"/>
            <a:ext cx="4037100" cy="8400"/>
          </a:xfrm>
          <a:prstGeom prst="bentConnector3">
            <a:avLst>
              <a:gd fmla="val 50000" name="adj1"/>
            </a:avLst>
          </a:prstGeom>
          <a:noFill/>
          <a:ln cap="rnd" cmpd="sng" w="19050">
            <a:solidFill>
              <a:srgbClr val="2E3961"/>
            </a:solidFill>
            <a:prstDash val="dash"/>
            <a:round/>
            <a:headEnd len="med" w="med" type="none"/>
            <a:tailEnd len="lg" w="lg" type="none"/>
          </a:ln>
        </p:spPr>
      </p:cxnSp>
      <p:grpSp>
        <p:nvGrpSpPr>
          <p:cNvPr id="563" name="Google Shape;563;p46"/>
          <p:cNvGrpSpPr/>
          <p:nvPr/>
        </p:nvGrpSpPr>
        <p:grpSpPr>
          <a:xfrm>
            <a:off x="7155760" y="1087971"/>
            <a:ext cx="1055884" cy="334532"/>
            <a:chOff x="3622522" y="2005370"/>
            <a:chExt cx="1278000" cy="446400"/>
          </a:xfrm>
        </p:grpSpPr>
        <p:sp>
          <p:nvSpPr>
            <p:cNvPr id="564" name="Google Shape;564;p46"/>
            <p:cNvSpPr/>
            <p:nvPr/>
          </p:nvSpPr>
          <p:spPr>
            <a:xfrm>
              <a:off x="3622522" y="2005370"/>
              <a:ext cx="12780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l">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   DESIGN CENTER</a:t>
              </a:r>
              <a:endParaRPr sz="1100"/>
            </a:p>
          </p:txBody>
        </p:sp>
        <p:pic>
          <p:nvPicPr>
            <p:cNvPr id="559" name="Google Shape;559;p46"/>
            <p:cNvPicPr preferRelativeResize="0"/>
            <p:nvPr/>
          </p:nvPicPr>
          <p:blipFill rotWithShape="1">
            <a:blip r:embed="rId4">
              <a:alphaModFix/>
            </a:blip>
            <a:srcRect b="0" l="0" r="0" t="0"/>
            <a:stretch/>
          </p:blipFill>
          <p:spPr>
            <a:xfrm>
              <a:off x="3673137" y="2045709"/>
              <a:ext cx="360000" cy="360000"/>
            </a:xfrm>
            <a:prstGeom prst="ellipse">
              <a:avLst/>
            </a:prstGeom>
            <a:solidFill>
              <a:schemeClr val="lt1"/>
            </a:solidFill>
            <a:ln>
              <a:noFill/>
            </a:ln>
          </p:spPr>
        </p:pic>
      </p:grpSp>
      <p:grpSp>
        <p:nvGrpSpPr>
          <p:cNvPr id="565" name="Google Shape;565;p46"/>
          <p:cNvGrpSpPr/>
          <p:nvPr/>
        </p:nvGrpSpPr>
        <p:grpSpPr>
          <a:xfrm>
            <a:off x="7181255" y="1775403"/>
            <a:ext cx="1054631" cy="334532"/>
            <a:chOff x="6392958" y="2752171"/>
            <a:chExt cx="1405800" cy="446400"/>
          </a:xfrm>
        </p:grpSpPr>
        <p:sp>
          <p:nvSpPr>
            <p:cNvPr id="561" name="Google Shape;561;p46"/>
            <p:cNvSpPr/>
            <p:nvPr/>
          </p:nvSpPr>
          <p:spPr>
            <a:xfrm>
              <a:off x="6392958" y="2752171"/>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l">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        EXCHANGE</a:t>
              </a:r>
              <a:endParaRPr sz="1100"/>
            </a:p>
          </p:txBody>
        </p:sp>
        <p:pic>
          <p:nvPicPr>
            <p:cNvPr id="566" name="Google Shape;566;p46"/>
            <p:cNvPicPr preferRelativeResize="0"/>
            <p:nvPr/>
          </p:nvPicPr>
          <p:blipFill rotWithShape="1">
            <a:blip r:embed="rId5">
              <a:alphaModFix/>
            </a:blip>
            <a:srcRect b="0" l="0" r="0" t="0"/>
            <a:stretch/>
          </p:blipFill>
          <p:spPr>
            <a:xfrm>
              <a:off x="6471861" y="2787346"/>
              <a:ext cx="360000" cy="360000"/>
            </a:xfrm>
            <a:prstGeom prst="ellipse">
              <a:avLst/>
            </a:prstGeom>
            <a:solidFill>
              <a:schemeClr val="lt1"/>
            </a:solidFill>
            <a:ln>
              <a:noFill/>
            </a:ln>
          </p:spPr>
        </p:pic>
      </p:grpSp>
      <p:grpSp>
        <p:nvGrpSpPr>
          <p:cNvPr id="567" name="Google Shape;567;p46"/>
          <p:cNvGrpSpPr/>
          <p:nvPr/>
        </p:nvGrpSpPr>
        <p:grpSpPr>
          <a:xfrm>
            <a:off x="7174881" y="3110767"/>
            <a:ext cx="1054631" cy="334532"/>
            <a:chOff x="7269669" y="2005370"/>
            <a:chExt cx="1405800" cy="446400"/>
          </a:xfrm>
        </p:grpSpPr>
        <p:sp>
          <p:nvSpPr>
            <p:cNvPr id="568" name="Google Shape;568;p46"/>
            <p:cNvSpPr/>
            <p:nvPr/>
          </p:nvSpPr>
          <p:spPr>
            <a:xfrm>
              <a:off x="7269669" y="2005370"/>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RUNTIME MANAGER</a:t>
              </a:r>
              <a:endParaRPr sz="1100"/>
            </a:p>
          </p:txBody>
        </p:sp>
        <p:pic>
          <p:nvPicPr>
            <p:cNvPr id="569" name="Google Shape;569;p46"/>
            <p:cNvPicPr preferRelativeResize="0"/>
            <p:nvPr/>
          </p:nvPicPr>
          <p:blipFill rotWithShape="1">
            <a:blip r:embed="rId6">
              <a:alphaModFix/>
            </a:blip>
            <a:srcRect b="0" l="0" r="0" t="0"/>
            <a:stretch/>
          </p:blipFill>
          <p:spPr>
            <a:xfrm>
              <a:off x="7327256" y="2037874"/>
              <a:ext cx="360000" cy="360000"/>
            </a:xfrm>
            <a:prstGeom prst="ellipse">
              <a:avLst/>
            </a:prstGeom>
            <a:solidFill>
              <a:schemeClr val="lt1"/>
            </a:solidFill>
            <a:ln>
              <a:noFill/>
            </a:ln>
          </p:spPr>
        </p:pic>
      </p:grpSp>
      <p:pic>
        <p:nvPicPr>
          <p:cNvPr id="570" name="Google Shape;570;p46"/>
          <p:cNvPicPr preferRelativeResize="0"/>
          <p:nvPr/>
        </p:nvPicPr>
        <p:blipFill>
          <a:blip r:embed="rId7">
            <a:alphaModFix/>
          </a:blip>
          <a:stretch>
            <a:fillRect/>
          </a:stretch>
        </p:blipFill>
        <p:spPr>
          <a:xfrm>
            <a:off x="2320740" y="2329537"/>
            <a:ext cx="1170659" cy="296325"/>
          </a:xfrm>
          <a:prstGeom prst="rect">
            <a:avLst/>
          </a:prstGeom>
          <a:noFill/>
          <a:ln>
            <a:noFill/>
          </a:ln>
        </p:spPr>
      </p:pic>
      <p:pic>
        <p:nvPicPr>
          <p:cNvPr id="571" name="Google Shape;571;p46"/>
          <p:cNvPicPr preferRelativeResize="0"/>
          <p:nvPr/>
        </p:nvPicPr>
        <p:blipFill rotWithShape="1">
          <a:blip r:embed="rId8">
            <a:alphaModFix/>
          </a:blip>
          <a:srcRect b="0" l="0" r="0" t="0"/>
          <a:stretch/>
        </p:blipFill>
        <p:spPr>
          <a:xfrm>
            <a:off x="2050682" y="2344605"/>
            <a:ext cx="269700" cy="266100"/>
          </a:xfrm>
          <a:prstGeom prst="ellipse">
            <a:avLst/>
          </a:prstGeom>
          <a:noFill/>
          <a:ln>
            <a:noFill/>
          </a:ln>
        </p:spPr>
      </p:pic>
      <p:sp>
        <p:nvSpPr>
          <p:cNvPr id="572" name="Google Shape;572;p46"/>
          <p:cNvSpPr txBox="1"/>
          <p:nvPr/>
        </p:nvSpPr>
        <p:spPr>
          <a:xfrm>
            <a:off x="2109228" y="2615522"/>
            <a:ext cx="1440300" cy="296400"/>
          </a:xfrm>
          <a:prstGeom prst="rect">
            <a:avLst/>
          </a:prstGeom>
          <a:noFill/>
          <a:ln>
            <a:noFill/>
          </a:ln>
        </p:spPr>
        <p:txBody>
          <a:bodyPr anchorCtr="0" anchor="t" bIns="68625" lIns="68625" spcFirstLastPara="1" rIns="68625" wrap="square" tIns="68625">
            <a:noAutofit/>
          </a:bodyPr>
          <a:lstStyle/>
          <a:p>
            <a:pPr indent="0" lvl="0" marL="0" rtl="0" algn="ctr">
              <a:spcBef>
                <a:spcPts val="0"/>
              </a:spcBef>
              <a:spcAft>
                <a:spcPts val="0"/>
              </a:spcAft>
              <a:buNone/>
            </a:pPr>
            <a:r>
              <a:rPr lang="en" sz="1100">
                <a:solidFill>
                  <a:schemeClr val="dk2"/>
                </a:solidFill>
              </a:rPr>
              <a:t>Mule Maven Plugin</a:t>
            </a:r>
            <a:endParaRPr sz="1100">
              <a:solidFill>
                <a:schemeClr val="dk2"/>
              </a:solidFill>
            </a:endParaRPr>
          </a:p>
        </p:txBody>
      </p:sp>
      <p:cxnSp>
        <p:nvCxnSpPr>
          <p:cNvPr id="573" name="Google Shape;573;p46"/>
          <p:cNvCxnSpPr>
            <a:stCxn id="570" idx="3"/>
            <a:endCxn id="568" idx="1"/>
          </p:cNvCxnSpPr>
          <p:nvPr/>
        </p:nvCxnSpPr>
        <p:spPr>
          <a:xfrm>
            <a:off x="3491399" y="2477699"/>
            <a:ext cx="3683400" cy="800400"/>
          </a:xfrm>
          <a:prstGeom prst="straightConnector1">
            <a:avLst/>
          </a:prstGeom>
          <a:noFill/>
          <a:ln cap="flat" cmpd="sng" w="9525">
            <a:solidFill>
              <a:schemeClr val="dk1"/>
            </a:solidFill>
            <a:prstDash val="solid"/>
            <a:round/>
            <a:headEnd len="med" w="med" type="none"/>
            <a:tailEnd len="med" w="med" type="stealth"/>
          </a:ln>
        </p:spPr>
      </p:cxnSp>
      <p:sp>
        <p:nvSpPr>
          <p:cNvPr id="574" name="Google Shape;574;p46"/>
          <p:cNvSpPr/>
          <p:nvPr/>
        </p:nvSpPr>
        <p:spPr>
          <a:xfrm>
            <a:off x="4969746" y="933674"/>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1</a:t>
            </a:r>
            <a:endParaRPr i="0" sz="1000" u="none" cap="none" strike="noStrike">
              <a:solidFill>
                <a:srgbClr val="FFFFFF"/>
              </a:solidFill>
            </a:endParaRPr>
          </a:p>
        </p:txBody>
      </p:sp>
      <p:sp>
        <p:nvSpPr>
          <p:cNvPr id="575" name="Google Shape;575;p46"/>
          <p:cNvSpPr/>
          <p:nvPr/>
        </p:nvSpPr>
        <p:spPr>
          <a:xfrm>
            <a:off x="6106806" y="1466812"/>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2</a:t>
            </a:r>
            <a:endParaRPr i="0" sz="1000" u="none" cap="none" strike="noStrike">
              <a:solidFill>
                <a:srgbClr val="FFFFFF"/>
              </a:solidFill>
            </a:endParaRPr>
          </a:p>
        </p:txBody>
      </p:sp>
      <p:sp>
        <p:nvSpPr>
          <p:cNvPr id="576" name="Google Shape;576;p46"/>
          <p:cNvSpPr/>
          <p:nvPr/>
        </p:nvSpPr>
        <p:spPr>
          <a:xfrm>
            <a:off x="7757881" y="2552918"/>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4</a:t>
            </a:r>
            <a:endParaRPr i="0" sz="1000" u="none" cap="none" strike="noStrike">
              <a:solidFill>
                <a:srgbClr val="FFFFFF"/>
              </a:solidFill>
            </a:endParaRPr>
          </a:p>
        </p:txBody>
      </p:sp>
      <p:sp>
        <p:nvSpPr>
          <p:cNvPr id="577" name="Google Shape;577;p46"/>
          <p:cNvSpPr/>
          <p:nvPr/>
        </p:nvSpPr>
        <p:spPr>
          <a:xfrm>
            <a:off x="4046040" y="2648737"/>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3</a:t>
            </a:r>
            <a:endParaRPr i="0" sz="1000" u="none" cap="none" strike="noStrike">
              <a:solidFill>
                <a:srgbClr val="FFFFFF"/>
              </a:solidFill>
            </a:endParaRPr>
          </a:p>
        </p:txBody>
      </p:sp>
      <p:cxnSp>
        <p:nvCxnSpPr>
          <p:cNvPr id="578" name="Google Shape;578;p46"/>
          <p:cNvCxnSpPr>
            <a:stCxn id="568" idx="2"/>
            <a:endCxn id="543" idx="0"/>
          </p:cNvCxnSpPr>
          <p:nvPr/>
        </p:nvCxnSpPr>
        <p:spPr>
          <a:xfrm>
            <a:off x="7702197" y="3445299"/>
            <a:ext cx="4200" cy="392400"/>
          </a:xfrm>
          <a:prstGeom prst="straightConnector1">
            <a:avLst/>
          </a:prstGeom>
          <a:noFill/>
          <a:ln cap="flat" cmpd="sng" w="19050">
            <a:solidFill>
              <a:schemeClr val="accent5"/>
            </a:solidFill>
            <a:prstDash val="solid"/>
            <a:round/>
            <a:headEnd len="med" w="med" type="none"/>
            <a:tailEnd len="med" w="med" type="triangle"/>
          </a:ln>
        </p:spPr>
      </p:cxnSp>
      <p:cxnSp>
        <p:nvCxnSpPr>
          <p:cNvPr id="579" name="Google Shape;579;p46"/>
          <p:cNvCxnSpPr>
            <a:stCxn id="568" idx="0"/>
            <a:endCxn id="561" idx="2"/>
          </p:cNvCxnSpPr>
          <p:nvPr/>
        </p:nvCxnSpPr>
        <p:spPr>
          <a:xfrm flipH="1" rot="10800000">
            <a:off x="7702197" y="2109967"/>
            <a:ext cx="6300" cy="1000800"/>
          </a:xfrm>
          <a:prstGeom prst="straightConnector1">
            <a:avLst/>
          </a:prstGeom>
          <a:noFill/>
          <a:ln cap="flat" cmpd="sng" w="19050">
            <a:solidFill>
              <a:schemeClr val="accent6"/>
            </a:solidFill>
            <a:prstDash val="solid"/>
            <a:round/>
            <a:headEnd len="med" w="med" type="none"/>
            <a:tailEnd len="med" w="med" type="triangle"/>
          </a:ln>
        </p:spPr>
      </p:cxnSp>
      <p:sp>
        <p:nvSpPr>
          <p:cNvPr id="580" name="Google Shape;580;p46"/>
          <p:cNvSpPr/>
          <p:nvPr/>
        </p:nvSpPr>
        <p:spPr>
          <a:xfrm>
            <a:off x="7759258" y="3544068"/>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5</a:t>
            </a:r>
            <a:endParaRPr i="0" sz="1000" u="none" cap="none" strike="noStrike">
              <a:solidFill>
                <a:srgbClr val="FFFFFF"/>
              </a:solidFill>
            </a:endParaRPr>
          </a:p>
        </p:txBody>
      </p:sp>
      <p:sp>
        <p:nvSpPr>
          <p:cNvPr id="581" name="Google Shape;581;p46"/>
          <p:cNvSpPr txBox="1"/>
          <p:nvPr/>
        </p:nvSpPr>
        <p:spPr>
          <a:xfrm>
            <a:off x="628474" y="2061600"/>
            <a:ext cx="1056000" cy="2240700"/>
          </a:xfrm>
          <a:prstGeom prst="rect">
            <a:avLst/>
          </a:prstGeom>
          <a:noFill/>
          <a:ln>
            <a:noFill/>
          </a:ln>
        </p:spPr>
        <p:txBody>
          <a:bodyPr anchorCtr="0" anchor="t" bIns="68625" lIns="68625" spcFirstLastPara="1" rIns="68625" wrap="square" tIns="68625">
            <a:noAutofit/>
          </a:bodyPr>
          <a:lstStyle/>
          <a:p>
            <a:pPr indent="0" lvl="0" marL="0" marR="0" rtl="0" algn="l">
              <a:lnSpc>
                <a:spcPct val="100000"/>
              </a:lnSpc>
              <a:spcBef>
                <a:spcPts val="0"/>
              </a:spcBef>
              <a:spcAft>
                <a:spcPts val="0"/>
              </a:spcAft>
              <a:buClr>
                <a:srgbClr val="000000"/>
              </a:buClr>
              <a:buSzPts val="900"/>
              <a:buFont typeface="Arial"/>
              <a:buNone/>
            </a:pPr>
            <a:r>
              <a:rPr lang="en" sz="900">
                <a:solidFill>
                  <a:srgbClr val="666666"/>
                </a:solidFill>
                <a:latin typeface="Salesforce Sans"/>
                <a:ea typeface="Salesforce Sans"/>
                <a:cs typeface="Salesforce Sans"/>
                <a:sym typeface="Salesforce Sans"/>
              </a:rPr>
              <a:t>Implementation</a:t>
            </a:r>
            <a:endParaRPr sz="900">
              <a:solidFill>
                <a:srgbClr val="666666"/>
              </a:solidFill>
              <a:latin typeface="Salesforce Sans"/>
              <a:ea typeface="Salesforce Sans"/>
              <a:cs typeface="Salesforce Sans"/>
              <a:sym typeface="Salesforce Sans"/>
            </a:endParaRPr>
          </a:p>
          <a:p>
            <a:pPr indent="0" lvl="0" marL="0" marR="0" rtl="0" algn="l">
              <a:lnSpc>
                <a:spcPct val="100000"/>
              </a:lnSpc>
              <a:spcBef>
                <a:spcPts val="0"/>
              </a:spcBef>
              <a:spcAft>
                <a:spcPts val="0"/>
              </a:spcAft>
              <a:buClr>
                <a:srgbClr val="000000"/>
              </a:buClr>
              <a:buSzPts val="900"/>
              <a:buFont typeface="Arial"/>
              <a:buNone/>
            </a:pPr>
            <a:r>
              <a:t/>
            </a:r>
            <a:endParaRPr sz="900">
              <a:solidFill>
                <a:srgbClr val="666666"/>
              </a:solidFill>
              <a:latin typeface="Salesforce Sans"/>
              <a:ea typeface="Salesforce Sans"/>
              <a:cs typeface="Salesforce Sans"/>
              <a:sym typeface="Salesforce Sans"/>
            </a:endParaRPr>
          </a:p>
          <a:p>
            <a:pPr indent="0" lvl="0" marL="0" marR="0" rtl="0" algn="l">
              <a:lnSpc>
                <a:spcPct val="100000"/>
              </a:lnSpc>
              <a:spcBef>
                <a:spcPts val="0"/>
              </a:spcBef>
              <a:spcAft>
                <a:spcPts val="0"/>
              </a:spcAft>
              <a:buClr>
                <a:srgbClr val="000000"/>
              </a:buClr>
              <a:buSzPts val="900"/>
              <a:buFont typeface="Arial"/>
              <a:buNone/>
            </a:pPr>
            <a:r>
              <a:rPr lang="en" sz="900">
                <a:solidFill>
                  <a:srgbClr val="666666"/>
                </a:solidFill>
                <a:latin typeface="Salesforce Sans"/>
                <a:ea typeface="Salesforce Sans"/>
                <a:cs typeface="Salesforce Sans"/>
                <a:sym typeface="Salesforce Sans"/>
              </a:rPr>
              <a:t>Build/Upload artifact</a:t>
            </a:r>
            <a:endParaRPr sz="900">
              <a:solidFill>
                <a:srgbClr val="666666"/>
              </a:solidFill>
              <a:latin typeface="Salesforce Sans"/>
              <a:ea typeface="Salesforce Sans"/>
              <a:cs typeface="Salesforce Sans"/>
              <a:sym typeface="Salesforce Sans"/>
            </a:endParaRPr>
          </a:p>
          <a:p>
            <a:pPr indent="0" lvl="0" marL="0" marR="0" rtl="0" algn="l">
              <a:lnSpc>
                <a:spcPct val="100000"/>
              </a:lnSpc>
              <a:spcBef>
                <a:spcPts val="0"/>
              </a:spcBef>
              <a:spcAft>
                <a:spcPts val="0"/>
              </a:spcAft>
              <a:buClr>
                <a:srgbClr val="000000"/>
              </a:buClr>
              <a:buSzPts val="900"/>
              <a:buFont typeface="Arial"/>
              <a:buNone/>
            </a:pPr>
            <a:r>
              <a:t/>
            </a:r>
            <a:endParaRPr sz="900">
              <a:solidFill>
                <a:srgbClr val="666666"/>
              </a:solidFill>
              <a:latin typeface="Salesforce Sans"/>
              <a:ea typeface="Salesforce Sans"/>
              <a:cs typeface="Salesforce Sans"/>
              <a:sym typeface="Salesforce Sans"/>
            </a:endParaRPr>
          </a:p>
          <a:p>
            <a:pPr indent="0" lvl="0" marL="0" marR="0" rtl="0" algn="l">
              <a:lnSpc>
                <a:spcPct val="100000"/>
              </a:lnSpc>
              <a:spcBef>
                <a:spcPts val="0"/>
              </a:spcBef>
              <a:spcAft>
                <a:spcPts val="0"/>
              </a:spcAft>
              <a:buClr>
                <a:srgbClr val="000000"/>
              </a:buClr>
              <a:buSzPts val="900"/>
              <a:buFont typeface="Arial"/>
              <a:buNone/>
            </a:pPr>
            <a:r>
              <a:rPr lang="en" sz="900">
                <a:solidFill>
                  <a:srgbClr val="666666"/>
                </a:solidFill>
                <a:latin typeface="Salesforce Sans"/>
                <a:ea typeface="Salesforce Sans"/>
                <a:cs typeface="Salesforce Sans"/>
                <a:sym typeface="Salesforce Sans"/>
              </a:rPr>
              <a:t>Trigger Deployment</a:t>
            </a:r>
            <a:endParaRPr sz="900">
              <a:solidFill>
                <a:srgbClr val="666666"/>
              </a:solidFill>
              <a:latin typeface="Salesforce Sans"/>
              <a:ea typeface="Salesforce Sans"/>
              <a:cs typeface="Salesforce Sans"/>
              <a:sym typeface="Salesforce Sans"/>
            </a:endParaRPr>
          </a:p>
          <a:p>
            <a:pPr indent="0" lvl="0" marL="0" marR="0" rtl="0" algn="l">
              <a:lnSpc>
                <a:spcPct val="100000"/>
              </a:lnSpc>
              <a:spcBef>
                <a:spcPts val="0"/>
              </a:spcBef>
              <a:spcAft>
                <a:spcPts val="0"/>
              </a:spcAft>
              <a:buClr>
                <a:srgbClr val="000000"/>
              </a:buClr>
              <a:buSzPts val="900"/>
              <a:buFont typeface="Arial"/>
              <a:buNone/>
            </a:pPr>
            <a:r>
              <a:t/>
            </a:r>
            <a:endParaRPr sz="900">
              <a:solidFill>
                <a:srgbClr val="666666"/>
              </a:solidFill>
              <a:latin typeface="Salesforce Sans"/>
              <a:ea typeface="Salesforce Sans"/>
              <a:cs typeface="Salesforce Sans"/>
              <a:sym typeface="Salesforce Sans"/>
            </a:endParaRPr>
          </a:p>
          <a:p>
            <a:pPr indent="0" lvl="0" marL="0" marR="0" rtl="0" algn="l">
              <a:lnSpc>
                <a:spcPct val="100000"/>
              </a:lnSpc>
              <a:spcBef>
                <a:spcPts val="0"/>
              </a:spcBef>
              <a:spcAft>
                <a:spcPts val="0"/>
              </a:spcAft>
              <a:buClr>
                <a:srgbClr val="000000"/>
              </a:buClr>
              <a:buSzPts val="900"/>
              <a:buFont typeface="Arial"/>
              <a:buNone/>
            </a:pPr>
            <a:r>
              <a:rPr lang="en" sz="900">
                <a:solidFill>
                  <a:srgbClr val="666666"/>
                </a:solidFill>
                <a:latin typeface="Salesforce Sans"/>
                <a:ea typeface="Salesforce Sans"/>
                <a:cs typeface="Salesforce Sans"/>
                <a:sym typeface="Salesforce Sans"/>
              </a:rPr>
              <a:t>Retrieve artifact</a:t>
            </a:r>
            <a:endParaRPr sz="900">
              <a:solidFill>
                <a:srgbClr val="666666"/>
              </a:solidFill>
              <a:latin typeface="Salesforce Sans"/>
              <a:ea typeface="Salesforce Sans"/>
              <a:cs typeface="Salesforce Sans"/>
              <a:sym typeface="Salesforce Sans"/>
            </a:endParaRPr>
          </a:p>
          <a:p>
            <a:pPr indent="0" lvl="0" marL="0" marR="0" rtl="0" algn="l">
              <a:lnSpc>
                <a:spcPct val="100000"/>
              </a:lnSpc>
              <a:spcBef>
                <a:spcPts val="0"/>
              </a:spcBef>
              <a:spcAft>
                <a:spcPts val="0"/>
              </a:spcAft>
              <a:buClr>
                <a:srgbClr val="000000"/>
              </a:buClr>
              <a:buSzPts val="900"/>
              <a:buFont typeface="Arial"/>
              <a:buNone/>
            </a:pPr>
            <a:r>
              <a:t/>
            </a:r>
            <a:endParaRPr sz="900">
              <a:solidFill>
                <a:srgbClr val="666666"/>
              </a:solidFill>
              <a:latin typeface="Salesforce Sans"/>
              <a:ea typeface="Salesforce Sans"/>
              <a:cs typeface="Salesforce Sans"/>
              <a:sym typeface="Salesforce Sans"/>
            </a:endParaRPr>
          </a:p>
          <a:p>
            <a:pPr indent="0" lvl="0" marL="0" marR="0" rtl="0" algn="l">
              <a:lnSpc>
                <a:spcPct val="100000"/>
              </a:lnSpc>
              <a:spcBef>
                <a:spcPts val="0"/>
              </a:spcBef>
              <a:spcAft>
                <a:spcPts val="0"/>
              </a:spcAft>
              <a:buClr>
                <a:srgbClr val="000000"/>
              </a:buClr>
              <a:buSzPts val="900"/>
              <a:buFont typeface="Arial"/>
              <a:buNone/>
            </a:pPr>
            <a:r>
              <a:rPr lang="en" sz="900">
                <a:solidFill>
                  <a:srgbClr val="666666"/>
                </a:solidFill>
                <a:latin typeface="Salesforce Sans"/>
                <a:ea typeface="Salesforce Sans"/>
                <a:cs typeface="Salesforce Sans"/>
                <a:sym typeface="Salesforce Sans"/>
              </a:rPr>
              <a:t>Pull CloudHub Worker</a:t>
            </a:r>
            <a:endParaRPr sz="900">
              <a:solidFill>
                <a:srgbClr val="666666"/>
              </a:solidFill>
              <a:latin typeface="Salesforce Sans"/>
              <a:ea typeface="Salesforce Sans"/>
              <a:cs typeface="Salesforce Sans"/>
              <a:sym typeface="Salesforce Sans"/>
            </a:endParaRPr>
          </a:p>
          <a:p>
            <a:pPr indent="0" lvl="0" marL="0" marR="0" rtl="0" algn="l">
              <a:lnSpc>
                <a:spcPct val="100000"/>
              </a:lnSpc>
              <a:spcBef>
                <a:spcPts val="0"/>
              </a:spcBef>
              <a:spcAft>
                <a:spcPts val="0"/>
              </a:spcAft>
              <a:buClr>
                <a:srgbClr val="000000"/>
              </a:buClr>
              <a:buSzPts val="900"/>
              <a:buFont typeface="Arial"/>
              <a:buNone/>
            </a:pPr>
            <a:r>
              <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t/>
            </a:r>
            <a:endParaRPr sz="900">
              <a:solidFill>
                <a:srgbClr val="666666"/>
              </a:solidFill>
            </a:endParaRPr>
          </a:p>
          <a:p>
            <a:pPr indent="0" lvl="0" marL="0" marR="0" rtl="0" algn="r">
              <a:lnSpc>
                <a:spcPct val="100000"/>
              </a:lnSpc>
              <a:spcBef>
                <a:spcPts val="0"/>
              </a:spcBef>
              <a:spcAft>
                <a:spcPts val="0"/>
              </a:spcAft>
              <a:buClr>
                <a:srgbClr val="000000"/>
              </a:buClr>
              <a:buSzPts val="900"/>
              <a:buFont typeface="Arial"/>
              <a:buNone/>
            </a:pPr>
            <a:r>
              <a:t/>
            </a:r>
            <a:endParaRPr sz="900">
              <a:solidFill>
                <a:srgbClr val="666666"/>
              </a:solidFill>
            </a:endParaRPr>
          </a:p>
          <a:p>
            <a:pPr indent="0" lvl="0" marL="0" marR="0" rtl="0" algn="r">
              <a:lnSpc>
                <a:spcPct val="100000"/>
              </a:lnSpc>
              <a:spcBef>
                <a:spcPts val="0"/>
              </a:spcBef>
              <a:spcAft>
                <a:spcPts val="0"/>
              </a:spcAft>
              <a:buClr>
                <a:srgbClr val="000000"/>
              </a:buClr>
              <a:buSzPts val="900"/>
              <a:buFont typeface="Arial"/>
              <a:buNone/>
            </a:pPr>
            <a:r>
              <a:t/>
            </a:r>
            <a:endParaRPr sz="900">
              <a:solidFill>
                <a:srgbClr val="666666"/>
              </a:solidFill>
            </a:endParaRPr>
          </a:p>
        </p:txBody>
      </p:sp>
      <p:sp>
        <p:nvSpPr>
          <p:cNvPr id="582" name="Google Shape;582;p46"/>
          <p:cNvSpPr/>
          <p:nvPr/>
        </p:nvSpPr>
        <p:spPr>
          <a:xfrm>
            <a:off x="334230" y="2038312"/>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1</a:t>
            </a:r>
            <a:endParaRPr i="0" sz="1000" u="none" cap="none" strike="noStrike">
              <a:solidFill>
                <a:srgbClr val="FFFFFF"/>
              </a:solidFill>
            </a:endParaRPr>
          </a:p>
        </p:txBody>
      </p:sp>
      <p:sp>
        <p:nvSpPr>
          <p:cNvPr id="583" name="Google Shape;583;p46"/>
          <p:cNvSpPr/>
          <p:nvPr/>
        </p:nvSpPr>
        <p:spPr>
          <a:xfrm>
            <a:off x="334230" y="2381212"/>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2</a:t>
            </a:r>
            <a:endParaRPr i="0" sz="1000" u="none" cap="none" strike="noStrike">
              <a:solidFill>
                <a:srgbClr val="FFFFFF"/>
              </a:solidFill>
            </a:endParaRPr>
          </a:p>
        </p:txBody>
      </p:sp>
      <p:sp>
        <p:nvSpPr>
          <p:cNvPr id="584" name="Google Shape;584;p46"/>
          <p:cNvSpPr/>
          <p:nvPr/>
        </p:nvSpPr>
        <p:spPr>
          <a:xfrm>
            <a:off x="334230" y="2781262"/>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3</a:t>
            </a:r>
            <a:endParaRPr i="0" sz="1000" u="none" cap="none" strike="noStrike">
              <a:solidFill>
                <a:srgbClr val="FFFFFF"/>
              </a:solidFill>
            </a:endParaRPr>
          </a:p>
        </p:txBody>
      </p:sp>
      <p:sp>
        <p:nvSpPr>
          <p:cNvPr id="585" name="Google Shape;585;p46"/>
          <p:cNvSpPr/>
          <p:nvPr/>
        </p:nvSpPr>
        <p:spPr>
          <a:xfrm>
            <a:off x="334230" y="3181312"/>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4</a:t>
            </a:r>
            <a:endParaRPr i="0" sz="1000" u="none" cap="none" strike="noStrike">
              <a:solidFill>
                <a:srgbClr val="FFFFFF"/>
              </a:solidFill>
            </a:endParaRPr>
          </a:p>
        </p:txBody>
      </p:sp>
      <p:sp>
        <p:nvSpPr>
          <p:cNvPr id="586" name="Google Shape;586;p46"/>
          <p:cNvSpPr/>
          <p:nvPr/>
        </p:nvSpPr>
        <p:spPr>
          <a:xfrm>
            <a:off x="334230" y="3524212"/>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5</a:t>
            </a:r>
            <a:endParaRPr i="0" sz="1000" u="none" cap="none" strike="noStrike">
              <a:solidFill>
                <a:srgbClr val="FFFFFF"/>
              </a:solidFill>
            </a:endParaRPr>
          </a:p>
        </p:txBody>
      </p:sp>
      <p:grpSp>
        <p:nvGrpSpPr>
          <p:cNvPr id="587" name="Google Shape;587;p46"/>
          <p:cNvGrpSpPr/>
          <p:nvPr/>
        </p:nvGrpSpPr>
        <p:grpSpPr>
          <a:xfrm>
            <a:off x="604225" y="804193"/>
            <a:ext cx="597730" cy="448905"/>
            <a:chOff x="500900" y="3146793"/>
            <a:chExt cx="597730" cy="448905"/>
          </a:xfrm>
        </p:grpSpPr>
        <p:pic>
          <p:nvPicPr>
            <p:cNvPr id="588" name="Google Shape;588;p46"/>
            <p:cNvPicPr preferRelativeResize="0"/>
            <p:nvPr/>
          </p:nvPicPr>
          <p:blipFill rotWithShape="1">
            <a:blip r:embed="rId9">
              <a:alphaModFix/>
            </a:blip>
            <a:srcRect b="0" l="0" r="0" t="0"/>
            <a:stretch/>
          </p:blipFill>
          <p:spPr>
            <a:xfrm>
              <a:off x="500900" y="3309750"/>
              <a:ext cx="279259" cy="285948"/>
            </a:xfrm>
            <a:prstGeom prst="rect">
              <a:avLst/>
            </a:prstGeom>
            <a:noFill/>
            <a:ln>
              <a:noFill/>
            </a:ln>
          </p:spPr>
        </p:pic>
        <p:grpSp>
          <p:nvGrpSpPr>
            <p:cNvPr id="589" name="Google Shape;589;p46"/>
            <p:cNvGrpSpPr/>
            <p:nvPr/>
          </p:nvGrpSpPr>
          <p:grpSpPr>
            <a:xfrm>
              <a:off x="732152" y="3146793"/>
              <a:ext cx="366478" cy="218928"/>
              <a:chOff x="4376351" y="4453555"/>
              <a:chExt cx="512700" cy="300767"/>
            </a:xfrm>
          </p:grpSpPr>
          <p:pic>
            <p:nvPicPr>
              <p:cNvPr id="590" name="Google Shape;590;p46"/>
              <p:cNvPicPr preferRelativeResize="0"/>
              <p:nvPr/>
            </p:nvPicPr>
            <p:blipFill rotWithShape="1">
              <a:blip r:embed="rId10">
                <a:alphaModFix/>
              </a:blip>
              <a:srcRect b="0" l="0" r="0" t="0"/>
              <a:stretch/>
            </p:blipFill>
            <p:spPr>
              <a:xfrm>
                <a:off x="4376351" y="4453555"/>
                <a:ext cx="512700" cy="300767"/>
              </a:xfrm>
              <a:prstGeom prst="rect">
                <a:avLst/>
              </a:prstGeom>
              <a:noFill/>
              <a:ln>
                <a:noFill/>
              </a:ln>
            </p:spPr>
          </p:pic>
          <p:sp>
            <p:nvSpPr>
              <p:cNvPr id="591" name="Google Shape;591;p46"/>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592" name="Google Shape;592;p46"/>
          <p:cNvPicPr preferRelativeResize="0"/>
          <p:nvPr/>
        </p:nvPicPr>
        <p:blipFill rotWithShape="1">
          <a:blip r:embed="rId11">
            <a:alphaModFix/>
          </a:blip>
          <a:srcRect b="0" l="0" r="0" t="0"/>
          <a:stretch/>
        </p:blipFill>
        <p:spPr>
          <a:xfrm>
            <a:off x="6058325" y="799600"/>
            <a:ext cx="516243" cy="346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7"/>
          <p:cNvSpPr/>
          <p:nvPr/>
        </p:nvSpPr>
        <p:spPr>
          <a:xfrm>
            <a:off x="3591050" y="3387175"/>
            <a:ext cx="888000" cy="117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7"/>
          <p:cNvSpPr txBox="1"/>
          <p:nvPr>
            <p:ph type="title"/>
          </p:nvPr>
        </p:nvSpPr>
        <p:spPr>
          <a:xfrm>
            <a:off x="156825" y="-10075"/>
            <a:ext cx="6929400" cy="740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300"/>
              <a:buNone/>
            </a:pPr>
            <a:r>
              <a:rPr lang="en"/>
              <a:t>Anypoint VPC Architecture</a:t>
            </a:r>
            <a:endParaRPr/>
          </a:p>
        </p:txBody>
      </p:sp>
      <p:grpSp>
        <p:nvGrpSpPr>
          <p:cNvPr id="600" name="Google Shape;600;p47"/>
          <p:cNvGrpSpPr/>
          <p:nvPr/>
        </p:nvGrpSpPr>
        <p:grpSpPr>
          <a:xfrm>
            <a:off x="723423" y="980127"/>
            <a:ext cx="3003367" cy="2273891"/>
            <a:chOff x="6036082" y="1107221"/>
            <a:chExt cx="5910976" cy="3741183"/>
          </a:xfrm>
        </p:grpSpPr>
        <p:grpSp>
          <p:nvGrpSpPr>
            <p:cNvPr id="601" name="Google Shape;601;p47"/>
            <p:cNvGrpSpPr/>
            <p:nvPr/>
          </p:nvGrpSpPr>
          <p:grpSpPr>
            <a:xfrm>
              <a:off x="6036082" y="1107221"/>
              <a:ext cx="5910976" cy="3741183"/>
              <a:chOff x="6036082" y="1107221"/>
              <a:chExt cx="5910976" cy="3741183"/>
            </a:xfrm>
          </p:grpSpPr>
          <p:grpSp>
            <p:nvGrpSpPr>
              <p:cNvPr id="602" name="Google Shape;602;p47"/>
              <p:cNvGrpSpPr/>
              <p:nvPr/>
            </p:nvGrpSpPr>
            <p:grpSpPr>
              <a:xfrm>
                <a:off x="6036082" y="1107221"/>
                <a:ext cx="5910976" cy="3741183"/>
                <a:chOff x="6036082" y="1107221"/>
                <a:chExt cx="5910976" cy="3741183"/>
              </a:xfrm>
            </p:grpSpPr>
            <p:grpSp>
              <p:nvGrpSpPr>
                <p:cNvPr id="603" name="Google Shape;603;p47"/>
                <p:cNvGrpSpPr/>
                <p:nvPr/>
              </p:nvGrpSpPr>
              <p:grpSpPr>
                <a:xfrm>
                  <a:off x="6036082" y="1107221"/>
                  <a:ext cx="5910976" cy="3741183"/>
                  <a:chOff x="6036082" y="1107221"/>
                  <a:chExt cx="5910976" cy="3741183"/>
                </a:xfrm>
              </p:grpSpPr>
              <p:grpSp>
                <p:nvGrpSpPr>
                  <p:cNvPr id="604" name="Google Shape;604;p47"/>
                  <p:cNvGrpSpPr/>
                  <p:nvPr/>
                </p:nvGrpSpPr>
                <p:grpSpPr>
                  <a:xfrm>
                    <a:off x="6036082" y="1107221"/>
                    <a:ext cx="5910976" cy="3741183"/>
                    <a:chOff x="525729" y="1137678"/>
                    <a:chExt cx="6190800" cy="3966900"/>
                  </a:xfrm>
                </p:grpSpPr>
                <p:grpSp>
                  <p:nvGrpSpPr>
                    <p:cNvPr id="605" name="Google Shape;605;p47"/>
                    <p:cNvGrpSpPr/>
                    <p:nvPr/>
                  </p:nvGrpSpPr>
                  <p:grpSpPr>
                    <a:xfrm>
                      <a:off x="2538521" y="1215133"/>
                      <a:ext cx="1493564" cy="456834"/>
                      <a:chOff x="2169400" y="1227109"/>
                      <a:chExt cx="1912374" cy="584935"/>
                    </a:xfrm>
                  </p:grpSpPr>
                  <p:pic>
                    <p:nvPicPr>
                      <p:cNvPr id="606" name="Google Shape;606;p47"/>
                      <p:cNvPicPr preferRelativeResize="0"/>
                      <p:nvPr/>
                    </p:nvPicPr>
                    <p:blipFill rotWithShape="1">
                      <a:blip r:embed="rId3">
                        <a:alphaModFix/>
                      </a:blip>
                      <a:srcRect b="0" l="0" r="0" t="0"/>
                      <a:stretch/>
                    </p:blipFill>
                    <p:spPr>
                      <a:xfrm>
                        <a:off x="2169400" y="1227109"/>
                        <a:ext cx="591000" cy="584935"/>
                      </a:xfrm>
                      <a:prstGeom prst="rect">
                        <a:avLst/>
                      </a:prstGeom>
                      <a:noFill/>
                      <a:ln>
                        <a:noFill/>
                      </a:ln>
                    </p:spPr>
                  </p:pic>
                  <p:pic>
                    <p:nvPicPr>
                      <p:cNvPr id="607" name="Google Shape;607;p47"/>
                      <p:cNvPicPr preferRelativeResize="0"/>
                      <p:nvPr/>
                    </p:nvPicPr>
                    <p:blipFill rotWithShape="1">
                      <a:blip r:embed="rId4">
                        <a:alphaModFix/>
                      </a:blip>
                      <a:srcRect b="0" l="0" r="0" t="0"/>
                      <a:stretch/>
                    </p:blipFill>
                    <p:spPr>
                      <a:xfrm>
                        <a:off x="2753574" y="1334292"/>
                        <a:ext cx="1328200" cy="410853"/>
                      </a:xfrm>
                      <a:prstGeom prst="rect">
                        <a:avLst/>
                      </a:prstGeom>
                      <a:noFill/>
                      <a:ln>
                        <a:noFill/>
                      </a:ln>
                    </p:spPr>
                  </p:pic>
                </p:grpSp>
                <p:sp>
                  <p:nvSpPr>
                    <p:cNvPr id="608" name="Google Shape;608;p47"/>
                    <p:cNvSpPr/>
                    <p:nvPr/>
                  </p:nvSpPr>
                  <p:spPr>
                    <a:xfrm>
                      <a:off x="525729" y="1137678"/>
                      <a:ext cx="6190800" cy="3966900"/>
                    </a:xfrm>
                    <a:prstGeom prst="rect">
                      <a:avLst/>
                    </a:prstGeom>
                    <a:solidFill>
                      <a:srgbClr val="CFE2F3"/>
                    </a:solidFill>
                    <a:ln>
                      <a:noFill/>
                    </a:ln>
                    <a:effectLst>
                      <a:outerShdw blurRad="57150" rotWithShape="0" algn="bl" dir="5400000" dist="57150">
                        <a:srgbClr val="000000">
                          <a:alpha val="49800"/>
                        </a:srgbClr>
                      </a:outerShdw>
                    </a:effectLst>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600"/>
                        <a:buFont typeface="Arial"/>
                        <a:buNone/>
                      </a:pPr>
                      <a:r>
                        <a:t/>
                      </a:r>
                      <a:endParaRPr b="1" i="0" sz="600" u="none" cap="none" strike="noStrike">
                        <a:solidFill>
                          <a:srgbClr val="000000"/>
                        </a:solidFill>
                        <a:latin typeface="Salesforce Sans"/>
                        <a:ea typeface="Salesforce Sans"/>
                        <a:cs typeface="Salesforce Sans"/>
                        <a:sym typeface="Salesforce Sans"/>
                      </a:endParaRPr>
                    </a:p>
                  </p:txBody>
                </p:sp>
              </p:grpSp>
              <p:grpSp>
                <p:nvGrpSpPr>
                  <p:cNvPr id="609" name="Google Shape;609;p47"/>
                  <p:cNvGrpSpPr/>
                  <p:nvPr/>
                </p:nvGrpSpPr>
                <p:grpSpPr>
                  <a:xfrm>
                    <a:off x="8145410" y="1189245"/>
                    <a:ext cx="1426058" cy="430863"/>
                    <a:chOff x="2169400" y="1227109"/>
                    <a:chExt cx="1912374" cy="584935"/>
                  </a:xfrm>
                </p:grpSpPr>
                <p:pic>
                  <p:nvPicPr>
                    <p:cNvPr id="610" name="Google Shape;610;p47"/>
                    <p:cNvPicPr preferRelativeResize="0"/>
                    <p:nvPr/>
                  </p:nvPicPr>
                  <p:blipFill rotWithShape="1">
                    <a:blip r:embed="rId3">
                      <a:alphaModFix/>
                    </a:blip>
                    <a:srcRect b="0" l="0" r="0" t="0"/>
                    <a:stretch/>
                  </p:blipFill>
                  <p:spPr>
                    <a:xfrm>
                      <a:off x="2169400" y="1227109"/>
                      <a:ext cx="591000" cy="584935"/>
                    </a:xfrm>
                    <a:prstGeom prst="rect">
                      <a:avLst/>
                    </a:prstGeom>
                    <a:noFill/>
                    <a:ln>
                      <a:noFill/>
                    </a:ln>
                  </p:spPr>
                </p:pic>
                <p:pic>
                  <p:nvPicPr>
                    <p:cNvPr id="611" name="Google Shape;611;p47"/>
                    <p:cNvPicPr preferRelativeResize="0"/>
                    <p:nvPr/>
                  </p:nvPicPr>
                  <p:blipFill rotWithShape="1">
                    <a:blip r:embed="rId4">
                      <a:alphaModFix/>
                    </a:blip>
                    <a:srcRect b="0" l="0" r="0" t="0"/>
                    <a:stretch/>
                  </p:blipFill>
                  <p:spPr>
                    <a:xfrm>
                      <a:off x="2753574" y="1334292"/>
                      <a:ext cx="1328200" cy="410853"/>
                    </a:xfrm>
                    <a:prstGeom prst="rect">
                      <a:avLst/>
                    </a:prstGeom>
                    <a:noFill/>
                    <a:ln>
                      <a:noFill/>
                    </a:ln>
                  </p:spPr>
                </p:pic>
              </p:grpSp>
            </p:grpSp>
            <p:sp>
              <p:nvSpPr>
                <p:cNvPr id="612" name="Google Shape;612;p47"/>
                <p:cNvSpPr txBox="1"/>
                <p:nvPr/>
              </p:nvSpPr>
              <p:spPr>
                <a:xfrm>
                  <a:off x="7931381" y="1609157"/>
                  <a:ext cx="1630500" cy="215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434343"/>
                      </a:solidFill>
                      <a:latin typeface="Courier New"/>
                      <a:ea typeface="Courier New"/>
                      <a:cs typeface="Courier New"/>
                      <a:sym typeface="Courier New"/>
                    </a:rPr>
                    <a:t>[</a:t>
                  </a:r>
                  <a:r>
                    <a:rPr b="0" i="0" lang="en" sz="800" u="none" cap="none" strike="noStrike">
                      <a:solidFill>
                        <a:srgbClr val="434343"/>
                      </a:solidFill>
                      <a:latin typeface="Consolas"/>
                      <a:ea typeface="Consolas"/>
                      <a:cs typeface="Consolas"/>
                      <a:sym typeface="Consolas"/>
                    </a:rPr>
                    <a:t>cloudhub.io</a:t>
                  </a:r>
                  <a:r>
                    <a:rPr b="1" i="0" lang="en" sz="800" u="none" cap="none" strike="noStrike">
                      <a:solidFill>
                        <a:srgbClr val="434343"/>
                      </a:solidFill>
                      <a:latin typeface="Courier New"/>
                      <a:ea typeface="Courier New"/>
                      <a:cs typeface="Courier New"/>
                      <a:sym typeface="Courier New"/>
                    </a:rPr>
                    <a:t>]</a:t>
                  </a:r>
                  <a:endParaRPr b="0" i="0" sz="1000" u="none" cap="none" strike="noStrike">
                    <a:solidFill>
                      <a:srgbClr val="434343"/>
                    </a:solidFill>
                    <a:latin typeface="Salesforce Sans"/>
                    <a:ea typeface="Salesforce Sans"/>
                    <a:cs typeface="Salesforce Sans"/>
                    <a:sym typeface="Salesforce Sans"/>
                  </a:endParaRPr>
                </a:p>
              </p:txBody>
            </p:sp>
            <p:sp>
              <p:nvSpPr>
                <p:cNvPr id="613" name="Google Shape;613;p47"/>
                <p:cNvSpPr txBox="1"/>
                <p:nvPr/>
              </p:nvSpPr>
              <p:spPr>
                <a:xfrm>
                  <a:off x="10055278" y="1629346"/>
                  <a:ext cx="1397400" cy="165300"/>
                </a:xfrm>
                <a:prstGeom prst="rect">
                  <a:avLst/>
                </a:prstGeom>
                <a:noFill/>
                <a:ln>
                  <a:noFill/>
                </a:ln>
              </p:spPr>
              <p:txBody>
                <a:bodyPr anchorCtr="0" anchor="ctr" bIns="0" lIns="3430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1" i="1" lang="en" sz="600" u="none" cap="none" strike="noStrike">
                      <a:solidFill>
                        <a:srgbClr val="000000"/>
                      </a:solidFill>
                      <a:latin typeface="Salesforce Sans"/>
                      <a:ea typeface="Salesforce Sans"/>
                      <a:cs typeface="Salesforce Sans"/>
                      <a:sym typeface="Salesforce Sans"/>
                    </a:rPr>
                    <a:t>CloudHub Domain </a:t>
                  </a:r>
                  <a:r>
                    <a:rPr b="0" i="1" lang="en" sz="600" u="none" cap="none" strike="noStrike">
                      <a:solidFill>
                        <a:srgbClr val="000000"/>
                      </a:solidFill>
                      <a:latin typeface="Salesforce Sans"/>
                      <a:ea typeface="Salesforce Sans"/>
                      <a:cs typeface="Salesforce Sans"/>
                      <a:sym typeface="Salesforce Sans"/>
                    </a:rPr>
                    <a:t>Name</a:t>
                  </a:r>
                  <a:endParaRPr b="0" i="0" sz="600" u="none" cap="none" strike="noStrike">
                    <a:solidFill>
                      <a:srgbClr val="000000"/>
                    </a:solidFill>
                    <a:latin typeface="Salesforce Sans"/>
                    <a:ea typeface="Salesforce Sans"/>
                    <a:cs typeface="Salesforce Sans"/>
                    <a:sym typeface="Salesforce Sans"/>
                  </a:endParaRPr>
                </a:p>
              </p:txBody>
            </p:sp>
            <p:cxnSp>
              <p:nvCxnSpPr>
                <p:cNvPr id="614" name="Google Shape;614;p47"/>
                <p:cNvCxnSpPr>
                  <a:stCxn id="613" idx="1"/>
                  <a:endCxn id="612" idx="3"/>
                </p:cNvCxnSpPr>
                <p:nvPr/>
              </p:nvCxnSpPr>
              <p:spPr>
                <a:xfrm flipH="1">
                  <a:off x="9561778" y="1711996"/>
                  <a:ext cx="493500" cy="4800"/>
                </a:xfrm>
                <a:prstGeom prst="curvedConnector3">
                  <a:avLst>
                    <a:gd fmla="val 49990" name="adj1"/>
                  </a:avLst>
                </a:prstGeom>
                <a:noFill/>
                <a:ln cap="flat" cmpd="sng" w="9525">
                  <a:solidFill>
                    <a:schemeClr val="dk2"/>
                  </a:solidFill>
                  <a:prstDash val="solid"/>
                  <a:round/>
                  <a:headEnd len="sm" w="sm" type="none"/>
                  <a:tailEnd len="med" w="med" type="triangle"/>
                </a:ln>
              </p:spPr>
            </p:cxnSp>
          </p:grpSp>
          <p:grpSp>
            <p:nvGrpSpPr>
              <p:cNvPr id="615" name="Google Shape;615;p47"/>
              <p:cNvGrpSpPr/>
              <p:nvPr/>
            </p:nvGrpSpPr>
            <p:grpSpPr>
              <a:xfrm>
                <a:off x="6526658" y="1901667"/>
                <a:ext cx="5238072" cy="2794965"/>
                <a:chOff x="6526658" y="1901667"/>
                <a:chExt cx="5238072" cy="2794965"/>
              </a:xfrm>
            </p:grpSpPr>
            <p:grpSp>
              <p:nvGrpSpPr>
                <p:cNvPr id="616" name="Google Shape;616;p47"/>
                <p:cNvGrpSpPr/>
                <p:nvPr/>
              </p:nvGrpSpPr>
              <p:grpSpPr>
                <a:xfrm>
                  <a:off x="6526658" y="1901667"/>
                  <a:ext cx="5238072" cy="2794965"/>
                  <a:chOff x="711900" y="1956570"/>
                  <a:chExt cx="5478008" cy="3170692"/>
                </a:xfrm>
              </p:grpSpPr>
              <p:sp>
                <p:nvSpPr>
                  <p:cNvPr id="617" name="Google Shape;617;p47"/>
                  <p:cNvSpPr/>
                  <p:nvPr/>
                </p:nvSpPr>
                <p:spPr>
                  <a:xfrm>
                    <a:off x="731108" y="1964662"/>
                    <a:ext cx="5458800" cy="3162600"/>
                  </a:xfrm>
                  <a:prstGeom prst="rect">
                    <a:avLst/>
                  </a:prstGeom>
                  <a:solidFill>
                    <a:srgbClr val="9FC5E8"/>
                  </a:solidFill>
                  <a:ln>
                    <a:noFill/>
                  </a:ln>
                  <a:effectLst>
                    <a:outerShdw blurRad="57150" rotWithShape="0" algn="bl" dir="5400000" dist="57150">
                      <a:srgbClr val="000000">
                        <a:alpha val="49800"/>
                      </a:srgbClr>
                    </a:outerShdw>
                  </a:effectLst>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600"/>
                      <a:buFont typeface="Arial"/>
                      <a:buNone/>
                    </a:pPr>
                    <a:r>
                      <a:t/>
                    </a:r>
                    <a:endParaRPr b="1" i="0" sz="600" u="none" cap="none" strike="noStrike">
                      <a:solidFill>
                        <a:srgbClr val="000000"/>
                      </a:solidFill>
                      <a:latin typeface="Salesforce Sans"/>
                      <a:ea typeface="Salesforce Sans"/>
                      <a:cs typeface="Salesforce Sans"/>
                      <a:sym typeface="Salesforce Sans"/>
                    </a:endParaRPr>
                  </a:p>
                </p:txBody>
              </p:sp>
              <p:pic>
                <p:nvPicPr>
                  <p:cNvPr id="618" name="Google Shape;618;p47"/>
                  <p:cNvPicPr preferRelativeResize="0"/>
                  <p:nvPr/>
                </p:nvPicPr>
                <p:blipFill rotWithShape="1">
                  <a:blip r:embed="rId5">
                    <a:alphaModFix/>
                  </a:blip>
                  <a:srcRect b="-2399" l="3290" r="-3289" t="2400"/>
                  <a:stretch/>
                </p:blipFill>
                <p:spPr>
                  <a:xfrm>
                    <a:off x="711900" y="1956570"/>
                    <a:ext cx="454675" cy="450854"/>
                  </a:xfrm>
                  <a:prstGeom prst="rect">
                    <a:avLst/>
                  </a:prstGeom>
                  <a:noFill/>
                  <a:ln>
                    <a:noFill/>
                  </a:ln>
                </p:spPr>
              </p:pic>
            </p:grpSp>
            <p:sp>
              <p:nvSpPr>
                <p:cNvPr id="619" name="Google Shape;619;p47"/>
                <p:cNvSpPr txBox="1"/>
                <p:nvPr/>
              </p:nvSpPr>
              <p:spPr>
                <a:xfrm>
                  <a:off x="6924987" y="1977241"/>
                  <a:ext cx="990600" cy="259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205CA0"/>
                      </a:solidFill>
                      <a:latin typeface="Salesforce Sans"/>
                      <a:ea typeface="Salesforce Sans"/>
                      <a:cs typeface="Salesforce Sans"/>
                      <a:sym typeface="Salesforce Sans"/>
                    </a:rPr>
                    <a:t>Region</a:t>
                  </a:r>
                  <a:r>
                    <a:rPr b="1" i="0" lang="en" sz="900" u="none" cap="none" strike="noStrike">
                      <a:solidFill>
                        <a:srgbClr val="205CA0"/>
                      </a:solidFill>
                      <a:latin typeface="Courier New"/>
                      <a:ea typeface="Courier New"/>
                      <a:cs typeface="Courier New"/>
                      <a:sym typeface="Courier New"/>
                    </a:rPr>
                    <a:t> </a:t>
                  </a:r>
                  <a:endParaRPr b="1" i="0" sz="800" u="none" cap="none" strike="noStrike">
                    <a:solidFill>
                      <a:schemeClr val="dk2"/>
                    </a:solidFill>
                    <a:latin typeface="Courier New"/>
                    <a:ea typeface="Courier New"/>
                    <a:cs typeface="Courier New"/>
                    <a:sym typeface="Courier New"/>
                  </a:endParaRPr>
                </a:p>
              </p:txBody>
            </p:sp>
            <p:sp>
              <p:nvSpPr>
                <p:cNvPr id="620" name="Google Shape;620;p47"/>
                <p:cNvSpPr txBox="1"/>
                <p:nvPr/>
              </p:nvSpPr>
              <p:spPr>
                <a:xfrm>
                  <a:off x="8856186" y="2071225"/>
                  <a:ext cx="830700" cy="165300"/>
                </a:xfrm>
                <a:prstGeom prst="rect">
                  <a:avLst/>
                </a:prstGeom>
                <a:noFill/>
                <a:ln>
                  <a:noFill/>
                </a:ln>
              </p:spPr>
              <p:txBody>
                <a:bodyPr anchorCtr="0" anchor="ctr" bIns="0" lIns="3430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1" i="1" lang="en" sz="600" u="none" cap="none" strike="noStrike">
                      <a:solidFill>
                        <a:srgbClr val="000000"/>
                      </a:solidFill>
                      <a:latin typeface="Salesforce Sans"/>
                      <a:ea typeface="Salesforce Sans"/>
                      <a:cs typeface="Salesforce Sans"/>
                      <a:sym typeface="Salesforce Sans"/>
                    </a:rPr>
                    <a:t>AWS</a:t>
                  </a:r>
                  <a:r>
                    <a:rPr b="0" i="1" lang="en" sz="600" u="none" cap="none" strike="noStrike">
                      <a:solidFill>
                        <a:srgbClr val="000000"/>
                      </a:solidFill>
                      <a:latin typeface="Salesforce Sans"/>
                      <a:ea typeface="Salesforce Sans"/>
                      <a:cs typeface="Salesforce Sans"/>
                      <a:sym typeface="Salesforce Sans"/>
                    </a:rPr>
                    <a:t> </a:t>
                  </a:r>
                  <a:r>
                    <a:rPr b="1" i="1" lang="en" sz="600" u="none" cap="none" strike="noStrike">
                      <a:solidFill>
                        <a:srgbClr val="000000"/>
                      </a:solidFill>
                      <a:latin typeface="Salesforce Sans"/>
                      <a:ea typeface="Salesforce Sans"/>
                      <a:cs typeface="Salesforce Sans"/>
                      <a:sym typeface="Salesforce Sans"/>
                    </a:rPr>
                    <a:t>Region</a:t>
                  </a:r>
                  <a:endParaRPr b="0" i="0" sz="600" u="none" cap="none" strike="noStrike">
                    <a:solidFill>
                      <a:srgbClr val="000000"/>
                    </a:solidFill>
                    <a:latin typeface="Salesforce Sans"/>
                    <a:ea typeface="Salesforce Sans"/>
                    <a:cs typeface="Salesforce Sans"/>
                    <a:sym typeface="Salesforce Sans"/>
                  </a:endParaRPr>
                </a:p>
              </p:txBody>
            </p:sp>
            <p:sp>
              <p:nvSpPr>
                <p:cNvPr id="621" name="Google Shape;621;p47"/>
                <p:cNvSpPr txBox="1"/>
                <p:nvPr/>
              </p:nvSpPr>
              <p:spPr>
                <a:xfrm>
                  <a:off x="7951260" y="1999781"/>
                  <a:ext cx="830700" cy="215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1" i="0" lang="en" sz="800" u="none" cap="none" strike="noStrike">
                      <a:solidFill>
                        <a:srgbClr val="434343"/>
                      </a:solidFill>
                      <a:latin typeface="Courier New"/>
                      <a:ea typeface="Courier New"/>
                      <a:cs typeface="Courier New"/>
                      <a:sym typeface="Courier New"/>
                    </a:rPr>
                    <a:t>[</a:t>
                  </a:r>
                  <a:r>
                    <a:rPr b="0" i="0" lang="en" sz="800" u="none" cap="none" strike="noStrike">
                      <a:solidFill>
                        <a:srgbClr val="434343"/>
                      </a:solidFill>
                      <a:latin typeface="Consolas"/>
                      <a:ea typeface="Consolas"/>
                      <a:cs typeface="Consolas"/>
                      <a:sym typeface="Consolas"/>
                    </a:rPr>
                    <a:t>us-e2</a:t>
                  </a:r>
                  <a:r>
                    <a:rPr b="1" i="0" lang="en" sz="800" u="none" cap="none" strike="noStrike">
                      <a:solidFill>
                        <a:srgbClr val="434343"/>
                      </a:solidFill>
                      <a:latin typeface="Courier New"/>
                      <a:ea typeface="Courier New"/>
                      <a:cs typeface="Courier New"/>
                      <a:sym typeface="Courier New"/>
                    </a:rPr>
                    <a:t>]</a:t>
                  </a:r>
                  <a:endParaRPr b="0" i="0" sz="1000" u="none" cap="none" strike="noStrike">
                    <a:solidFill>
                      <a:srgbClr val="434343"/>
                    </a:solidFill>
                    <a:latin typeface="Salesforce Sans"/>
                    <a:ea typeface="Salesforce Sans"/>
                    <a:cs typeface="Salesforce Sans"/>
                    <a:sym typeface="Salesforce Sans"/>
                  </a:endParaRPr>
                </a:p>
              </p:txBody>
            </p:sp>
          </p:grpSp>
        </p:grpSp>
        <p:grpSp>
          <p:nvGrpSpPr>
            <p:cNvPr id="622" name="Google Shape;622;p47"/>
            <p:cNvGrpSpPr/>
            <p:nvPr/>
          </p:nvGrpSpPr>
          <p:grpSpPr>
            <a:xfrm>
              <a:off x="7170066" y="2264249"/>
              <a:ext cx="4374312" cy="2297450"/>
              <a:chOff x="7170066" y="2264249"/>
              <a:chExt cx="4374312" cy="2297450"/>
            </a:xfrm>
          </p:grpSpPr>
          <p:grpSp>
            <p:nvGrpSpPr>
              <p:cNvPr id="623" name="Google Shape;623;p47"/>
              <p:cNvGrpSpPr/>
              <p:nvPr/>
            </p:nvGrpSpPr>
            <p:grpSpPr>
              <a:xfrm>
                <a:off x="7170066" y="2264249"/>
                <a:ext cx="4374312" cy="2297450"/>
                <a:chOff x="7053709" y="2785118"/>
                <a:chExt cx="4261800" cy="2297450"/>
              </a:xfrm>
            </p:grpSpPr>
            <p:sp>
              <p:nvSpPr>
                <p:cNvPr id="624" name="Google Shape;624;p47"/>
                <p:cNvSpPr/>
                <p:nvPr/>
              </p:nvSpPr>
              <p:spPr>
                <a:xfrm>
                  <a:off x="7053709" y="2819968"/>
                  <a:ext cx="4261800" cy="2262600"/>
                </a:xfrm>
                <a:prstGeom prst="roundRect">
                  <a:avLst>
                    <a:gd fmla="val 16667" name="adj"/>
                  </a:avLst>
                </a:prstGeom>
                <a:gradFill>
                  <a:gsLst>
                    <a:gs pos="0">
                      <a:srgbClr val="FDECDB"/>
                    </a:gs>
                    <a:gs pos="100000">
                      <a:srgbClr val="F0A963"/>
                    </a:gs>
                  </a:gsLst>
                  <a:path path="circle">
                    <a:fillToRect b="50%" l="50%" r="50%" t="50%"/>
                  </a:path>
                  <a:tileRect/>
                </a:gradFill>
                <a:ln>
                  <a:noFill/>
                </a:ln>
                <a:effectLst>
                  <a:outerShdw blurRad="57150" rotWithShape="0" algn="bl" dir="5400000" dist="57150">
                    <a:srgbClr val="000000">
                      <a:alpha val="49800"/>
                    </a:srgbClr>
                  </a:outerShdw>
                </a:effectLst>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625" name="Google Shape;625;p47"/>
                <p:cNvPicPr preferRelativeResize="0"/>
                <p:nvPr/>
              </p:nvPicPr>
              <p:blipFill rotWithShape="1">
                <a:blip r:embed="rId6">
                  <a:alphaModFix/>
                </a:blip>
                <a:srcRect b="0" l="0" r="0" t="0"/>
                <a:stretch/>
              </p:blipFill>
              <p:spPr>
                <a:xfrm>
                  <a:off x="7135092" y="2785118"/>
                  <a:ext cx="407086" cy="272100"/>
                </a:xfrm>
                <a:prstGeom prst="rect">
                  <a:avLst/>
                </a:prstGeom>
                <a:noFill/>
                <a:ln>
                  <a:noFill/>
                </a:ln>
                <a:effectLst>
                  <a:outerShdw blurRad="57150" rotWithShape="0" algn="bl" dir="5400000" dist="19050">
                    <a:srgbClr val="000000">
                      <a:alpha val="49800"/>
                    </a:srgbClr>
                  </a:outerShdw>
                </a:effectLst>
              </p:spPr>
            </p:pic>
          </p:grpSp>
          <p:sp>
            <p:nvSpPr>
              <p:cNvPr id="626" name="Google Shape;626;p47"/>
              <p:cNvSpPr txBox="1"/>
              <p:nvPr/>
            </p:nvSpPr>
            <p:spPr>
              <a:xfrm>
                <a:off x="7781808" y="2435245"/>
                <a:ext cx="2811600" cy="180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800">
                    <a:latin typeface="Salesforce Sans"/>
                    <a:ea typeface="Salesforce Sans"/>
                    <a:cs typeface="Salesforce Sans"/>
                    <a:sym typeface="Salesforce Sans"/>
                  </a:rPr>
                  <a:t>Production </a:t>
                </a:r>
                <a:r>
                  <a:rPr b="1" i="0" lang="en" sz="800" u="none" cap="none" strike="noStrike">
                    <a:solidFill>
                      <a:srgbClr val="000000"/>
                    </a:solidFill>
                    <a:latin typeface="Salesforce Sans"/>
                    <a:ea typeface="Salesforce Sans"/>
                    <a:cs typeface="Salesforce Sans"/>
                    <a:sym typeface="Salesforce Sans"/>
                  </a:rPr>
                  <a:t>Customer VPC </a:t>
                </a:r>
                <a:r>
                  <a:rPr i="0" lang="en" sz="800" u="none" cap="none" strike="noStrike">
                    <a:solidFill>
                      <a:srgbClr val="000000"/>
                    </a:solidFill>
                    <a:latin typeface="Consolas"/>
                    <a:ea typeface="Consolas"/>
                    <a:cs typeface="Consolas"/>
                    <a:sym typeface="Consolas"/>
                  </a:rPr>
                  <a:t>[10.100.1.0/24]</a:t>
                </a:r>
                <a:r>
                  <a:rPr b="1" i="0" lang="en" sz="800" u="none" cap="none" strike="noStrike">
                    <a:solidFill>
                      <a:srgbClr val="000000"/>
                    </a:solidFill>
                    <a:latin typeface="Salesforce Sans"/>
                    <a:ea typeface="Salesforce Sans"/>
                    <a:cs typeface="Salesforce Sans"/>
                    <a:sym typeface="Salesforce Sans"/>
                  </a:rPr>
                  <a:t> </a:t>
                </a:r>
                <a:endParaRPr b="1" i="0" sz="800" u="none" cap="none" strike="noStrike">
                  <a:solidFill>
                    <a:srgbClr val="000000"/>
                  </a:solidFill>
                  <a:latin typeface="Salesforce Sans"/>
                  <a:ea typeface="Salesforce Sans"/>
                  <a:cs typeface="Salesforce Sans"/>
                  <a:sym typeface="Salesforce Sans"/>
                </a:endParaRPr>
              </a:p>
            </p:txBody>
          </p:sp>
        </p:grpSp>
      </p:grpSp>
      <p:pic>
        <p:nvPicPr>
          <p:cNvPr id="627" name="Google Shape;627;p47"/>
          <p:cNvPicPr preferRelativeResize="0"/>
          <p:nvPr/>
        </p:nvPicPr>
        <p:blipFill rotWithShape="1">
          <a:blip r:embed="rId7">
            <a:alphaModFix/>
          </a:blip>
          <a:srcRect b="0" l="0" r="0" t="0"/>
          <a:stretch/>
        </p:blipFill>
        <p:spPr>
          <a:xfrm>
            <a:off x="3759730" y="387277"/>
            <a:ext cx="518087" cy="516659"/>
          </a:xfrm>
          <a:prstGeom prst="rect">
            <a:avLst/>
          </a:prstGeom>
          <a:noFill/>
          <a:ln>
            <a:noFill/>
          </a:ln>
          <a:effectLst>
            <a:outerShdw blurRad="57150" rotWithShape="0" algn="bl" dir="5400000" dist="66675">
              <a:srgbClr val="000000">
                <a:alpha val="49800"/>
              </a:srgbClr>
            </a:outerShdw>
          </a:effectLst>
        </p:spPr>
      </p:pic>
      <p:sp>
        <p:nvSpPr>
          <p:cNvPr id="628" name="Google Shape;628;p47"/>
          <p:cNvSpPr txBox="1"/>
          <p:nvPr/>
        </p:nvSpPr>
        <p:spPr>
          <a:xfrm>
            <a:off x="4277830" y="481650"/>
            <a:ext cx="888000" cy="131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Salesforce Sans"/>
                <a:ea typeface="Salesforce Sans"/>
                <a:cs typeface="Salesforce Sans"/>
                <a:sym typeface="Salesforce Sans"/>
              </a:rPr>
              <a:t>HTTP/S </a:t>
            </a:r>
            <a:endParaRPr b="1" i="0" sz="800" u="none" cap="none" strike="noStrike">
              <a:solidFill>
                <a:srgbClr val="000000"/>
              </a:solidFill>
              <a:latin typeface="Salesforce Sans"/>
              <a:ea typeface="Salesforce Sans"/>
              <a:cs typeface="Salesforce Sans"/>
              <a:sym typeface="Salesforce Sans"/>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Salesforce Sans"/>
                <a:ea typeface="Salesforce Sans"/>
                <a:cs typeface="Salesforce Sans"/>
                <a:sym typeface="Salesforce Sans"/>
              </a:rPr>
              <a:t>Client</a:t>
            </a:r>
            <a:endParaRPr b="1" i="0" sz="800" u="none" cap="none" strike="noStrike">
              <a:solidFill>
                <a:srgbClr val="000000"/>
              </a:solidFill>
              <a:latin typeface="Salesforce Sans"/>
              <a:ea typeface="Salesforce Sans"/>
              <a:cs typeface="Salesforce Sans"/>
              <a:sym typeface="Salesforce Sans"/>
            </a:endParaRPr>
          </a:p>
        </p:txBody>
      </p:sp>
      <p:grpSp>
        <p:nvGrpSpPr>
          <p:cNvPr id="629" name="Google Shape;629;p47"/>
          <p:cNvGrpSpPr/>
          <p:nvPr/>
        </p:nvGrpSpPr>
        <p:grpSpPr>
          <a:xfrm>
            <a:off x="1867720" y="1997698"/>
            <a:ext cx="1182988" cy="572138"/>
            <a:chOff x="8059591" y="2933799"/>
            <a:chExt cx="2328259" cy="941326"/>
          </a:xfrm>
        </p:grpSpPr>
        <p:pic>
          <p:nvPicPr>
            <p:cNvPr id="630" name="Google Shape;630;p47"/>
            <p:cNvPicPr preferRelativeResize="0"/>
            <p:nvPr/>
          </p:nvPicPr>
          <p:blipFill rotWithShape="1">
            <a:blip r:embed="rId8">
              <a:alphaModFix/>
            </a:blip>
            <a:srcRect b="0" l="0" r="0" t="0"/>
            <a:stretch/>
          </p:blipFill>
          <p:spPr>
            <a:xfrm>
              <a:off x="9927538" y="3275191"/>
              <a:ext cx="460312" cy="63904"/>
            </a:xfrm>
            <a:prstGeom prst="rect">
              <a:avLst/>
            </a:prstGeom>
            <a:noFill/>
            <a:ln>
              <a:noFill/>
            </a:ln>
          </p:spPr>
        </p:pic>
        <p:grpSp>
          <p:nvGrpSpPr>
            <p:cNvPr id="631" name="Google Shape;631;p47"/>
            <p:cNvGrpSpPr/>
            <p:nvPr/>
          </p:nvGrpSpPr>
          <p:grpSpPr>
            <a:xfrm>
              <a:off x="8059591" y="2933802"/>
              <a:ext cx="853209" cy="941323"/>
              <a:chOff x="8059591" y="2933802"/>
              <a:chExt cx="853209" cy="941323"/>
            </a:xfrm>
          </p:grpSpPr>
          <p:grpSp>
            <p:nvGrpSpPr>
              <p:cNvPr id="632" name="Google Shape;632;p47"/>
              <p:cNvGrpSpPr/>
              <p:nvPr/>
            </p:nvGrpSpPr>
            <p:grpSpPr>
              <a:xfrm>
                <a:off x="8059591" y="2933802"/>
                <a:ext cx="853209" cy="941323"/>
                <a:chOff x="1669639" y="2998020"/>
                <a:chExt cx="870000" cy="959848"/>
              </a:xfrm>
            </p:grpSpPr>
            <p:grpSp>
              <p:nvGrpSpPr>
                <p:cNvPr id="633" name="Google Shape;633;p47"/>
                <p:cNvGrpSpPr/>
                <p:nvPr/>
              </p:nvGrpSpPr>
              <p:grpSpPr>
                <a:xfrm>
                  <a:off x="1782212" y="2998020"/>
                  <a:ext cx="661605" cy="760733"/>
                  <a:chOff x="2990330" y="2651781"/>
                  <a:chExt cx="854125" cy="944540"/>
                </a:xfrm>
              </p:grpSpPr>
              <p:pic>
                <p:nvPicPr>
                  <p:cNvPr id="634" name="Google Shape;634;p47"/>
                  <p:cNvPicPr preferRelativeResize="0"/>
                  <p:nvPr/>
                </p:nvPicPr>
                <p:blipFill rotWithShape="1">
                  <a:blip r:embed="rId9">
                    <a:alphaModFix/>
                  </a:blip>
                  <a:srcRect b="0" l="0" r="0" t="0"/>
                  <a:stretch/>
                </p:blipFill>
                <p:spPr>
                  <a:xfrm>
                    <a:off x="2990330" y="2651781"/>
                    <a:ext cx="854125" cy="944540"/>
                  </a:xfrm>
                  <a:prstGeom prst="rect">
                    <a:avLst/>
                  </a:prstGeom>
                  <a:noFill/>
                  <a:ln>
                    <a:noFill/>
                  </a:ln>
                </p:spPr>
              </p:pic>
              <p:pic>
                <p:nvPicPr>
                  <p:cNvPr id="635" name="Google Shape;635;p47"/>
                  <p:cNvPicPr preferRelativeResize="0"/>
                  <p:nvPr/>
                </p:nvPicPr>
                <p:blipFill rotWithShape="1">
                  <a:blip r:embed="rId10">
                    <a:alphaModFix/>
                  </a:blip>
                  <a:srcRect b="0" l="0" r="0" t="0"/>
                  <a:stretch/>
                </p:blipFill>
                <p:spPr>
                  <a:xfrm>
                    <a:off x="3234146" y="2847433"/>
                    <a:ext cx="366495" cy="360289"/>
                  </a:xfrm>
                  <a:prstGeom prst="rect">
                    <a:avLst/>
                  </a:prstGeom>
                  <a:noFill/>
                  <a:ln>
                    <a:noFill/>
                  </a:ln>
                </p:spPr>
              </p:pic>
            </p:grpSp>
            <p:sp>
              <p:nvSpPr>
                <p:cNvPr id="636" name="Google Shape;636;p47"/>
                <p:cNvSpPr txBox="1"/>
                <p:nvPr/>
              </p:nvSpPr>
              <p:spPr>
                <a:xfrm>
                  <a:off x="1669639" y="3797368"/>
                  <a:ext cx="870000" cy="16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000000"/>
                      </a:solidFill>
                      <a:latin typeface="Salesforce Sans"/>
                      <a:ea typeface="Salesforce Sans"/>
                      <a:cs typeface="Salesforce Sans"/>
                      <a:sym typeface="Salesforce Sans"/>
                    </a:rPr>
                    <a:t>Mule Worker</a:t>
                  </a:r>
                  <a:endParaRPr b="0" i="0" sz="600" u="none" cap="none" strike="noStrike">
                    <a:solidFill>
                      <a:srgbClr val="000000"/>
                    </a:solidFill>
                    <a:latin typeface="Consolas"/>
                    <a:ea typeface="Consolas"/>
                    <a:cs typeface="Consolas"/>
                    <a:sym typeface="Consolas"/>
                  </a:endParaRPr>
                </a:p>
              </p:txBody>
            </p:sp>
          </p:grpSp>
          <p:sp>
            <p:nvSpPr>
              <p:cNvPr id="637" name="Google Shape;637;p47"/>
              <p:cNvSpPr txBox="1"/>
              <p:nvPr/>
            </p:nvSpPr>
            <p:spPr>
              <a:xfrm>
                <a:off x="8181175" y="3414250"/>
                <a:ext cx="619200" cy="194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lt1"/>
                    </a:solidFill>
                    <a:latin typeface="Salesforce Sans"/>
                    <a:ea typeface="Salesforce Sans"/>
                    <a:cs typeface="Salesforce Sans"/>
                    <a:sym typeface="Salesforce Sans"/>
                  </a:rPr>
                  <a:t>appLucy</a:t>
                </a:r>
                <a:endParaRPr b="1" i="0" sz="600" u="none" cap="none" strike="noStrike">
                  <a:solidFill>
                    <a:schemeClr val="lt1"/>
                  </a:solidFill>
                  <a:latin typeface="Salesforce Sans"/>
                  <a:ea typeface="Salesforce Sans"/>
                  <a:cs typeface="Salesforce Sans"/>
                  <a:sym typeface="Salesforce Sans"/>
                </a:endParaRPr>
              </a:p>
            </p:txBody>
          </p:sp>
        </p:grpSp>
        <p:grpSp>
          <p:nvGrpSpPr>
            <p:cNvPr id="638" name="Google Shape;638;p47"/>
            <p:cNvGrpSpPr/>
            <p:nvPr/>
          </p:nvGrpSpPr>
          <p:grpSpPr>
            <a:xfrm>
              <a:off x="9080116" y="2933799"/>
              <a:ext cx="853209" cy="936085"/>
              <a:chOff x="9080116" y="2933799"/>
              <a:chExt cx="853209" cy="936085"/>
            </a:xfrm>
          </p:grpSpPr>
          <p:grpSp>
            <p:nvGrpSpPr>
              <p:cNvPr id="639" name="Google Shape;639;p47"/>
              <p:cNvGrpSpPr/>
              <p:nvPr/>
            </p:nvGrpSpPr>
            <p:grpSpPr>
              <a:xfrm>
                <a:off x="9080116" y="2933799"/>
                <a:ext cx="853209" cy="936085"/>
                <a:chOff x="1514240" y="3004674"/>
                <a:chExt cx="870000" cy="954507"/>
              </a:xfrm>
            </p:grpSpPr>
            <p:grpSp>
              <p:nvGrpSpPr>
                <p:cNvPr id="640" name="Google Shape;640;p47"/>
                <p:cNvGrpSpPr/>
                <p:nvPr/>
              </p:nvGrpSpPr>
              <p:grpSpPr>
                <a:xfrm>
                  <a:off x="1626813" y="3004674"/>
                  <a:ext cx="661605" cy="760733"/>
                  <a:chOff x="2789712" y="2660042"/>
                  <a:chExt cx="854125" cy="944540"/>
                </a:xfrm>
              </p:grpSpPr>
              <p:pic>
                <p:nvPicPr>
                  <p:cNvPr id="641" name="Google Shape;641;p47"/>
                  <p:cNvPicPr preferRelativeResize="0"/>
                  <p:nvPr/>
                </p:nvPicPr>
                <p:blipFill rotWithShape="1">
                  <a:blip r:embed="rId9">
                    <a:alphaModFix/>
                  </a:blip>
                  <a:srcRect b="0" l="0" r="0" t="0"/>
                  <a:stretch/>
                </p:blipFill>
                <p:spPr>
                  <a:xfrm>
                    <a:off x="2789712" y="2660042"/>
                    <a:ext cx="854125" cy="944540"/>
                  </a:xfrm>
                  <a:prstGeom prst="rect">
                    <a:avLst/>
                  </a:prstGeom>
                  <a:noFill/>
                  <a:ln>
                    <a:noFill/>
                  </a:ln>
                </p:spPr>
              </p:pic>
              <p:pic>
                <p:nvPicPr>
                  <p:cNvPr id="642" name="Google Shape;642;p47"/>
                  <p:cNvPicPr preferRelativeResize="0"/>
                  <p:nvPr/>
                </p:nvPicPr>
                <p:blipFill rotWithShape="1">
                  <a:blip r:embed="rId10">
                    <a:alphaModFix/>
                  </a:blip>
                  <a:srcRect b="0" l="0" r="0" t="0"/>
                  <a:stretch/>
                </p:blipFill>
                <p:spPr>
                  <a:xfrm>
                    <a:off x="3033527" y="2855694"/>
                    <a:ext cx="366495" cy="360289"/>
                  </a:xfrm>
                  <a:prstGeom prst="rect">
                    <a:avLst/>
                  </a:prstGeom>
                  <a:noFill/>
                  <a:ln>
                    <a:noFill/>
                  </a:ln>
                </p:spPr>
              </p:pic>
            </p:grpSp>
            <p:sp>
              <p:nvSpPr>
                <p:cNvPr id="643" name="Google Shape;643;p47"/>
                <p:cNvSpPr txBox="1"/>
                <p:nvPr/>
              </p:nvSpPr>
              <p:spPr>
                <a:xfrm>
                  <a:off x="1514240" y="3799581"/>
                  <a:ext cx="870000" cy="159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000000"/>
                      </a:solidFill>
                      <a:latin typeface="Salesforce Sans"/>
                      <a:ea typeface="Salesforce Sans"/>
                      <a:cs typeface="Salesforce Sans"/>
                      <a:sym typeface="Salesforce Sans"/>
                    </a:rPr>
                    <a:t>Mule Worker</a:t>
                  </a:r>
                  <a:endParaRPr b="1" i="0" sz="600" u="none" cap="none" strike="noStrike">
                    <a:solidFill>
                      <a:srgbClr val="000000"/>
                    </a:solidFill>
                    <a:latin typeface="Consolas"/>
                    <a:ea typeface="Consolas"/>
                    <a:cs typeface="Consolas"/>
                    <a:sym typeface="Consolas"/>
                  </a:endParaRPr>
                </a:p>
              </p:txBody>
            </p:sp>
          </p:grpSp>
          <p:sp>
            <p:nvSpPr>
              <p:cNvPr id="644" name="Google Shape;644;p47"/>
              <p:cNvSpPr txBox="1"/>
              <p:nvPr/>
            </p:nvSpPr>
            <p:spPr>
              <a:xfrm>
                <a:off x="9188275" y="3414250"/>
                <a:ext cx="650100" cy="194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lt1"/>
                    </a:solidFill>
                    <a:latin typeface="Salesforce Sans"/>
                    <a:ea typeface="Salesforce Sans"/>
                    <a:cs typeface="Salesforce Sans"/>
                    <a:sym typeface="Salesforce Sans"/>
                  </a:rPr>
                  <a:t>appLucy</a:t>
                </a:r>
                <a:endParaRPr b="1" i="0" sz="600" u="none" cap="none" strike="noStrike">
                  <a:solidFill>
                    <a:schemeClr val="lt1"/>
                  </a:solidFill>
                  <a:latin typeface="Salesforce Sans"/>
                  <a:ea typeface="Salesforce Sans"/>
                  <a:cs typeface="Salesforce Sans"/>
                  <a:sym typeface="Salesforce Sans"/>
                </a:endParaRPr>
              </a:p>
            </p:txBody>
          </p:sp>
        </p:grpSp>
      </p:grpSp>
      <p:grpSp>
        <p:nvGrpSpPr>
          <p:cNvPr id="645" name="Google Shape;645;p47"/>
          <p:cNvGrpSpPr/>
          <p:nvPr/>
        </p:nvGrpSpPr>
        <p:grpSpPr>
          <a:xfrm>
            <a:off x="3038929" y="1997697"/>
            <a:ext cx="433515" cy="572112"/>
            <a:chOff x="10364666" y="2933798"/>
            <a:chExt cx="853209" cy="941284"/>
          </a:xfrm>
        </p:grpSpPr>
        <p:grpSp>
          <p:nvGrpSpPr>
            <p:cNvPr id="646" name="Google Shape;646;p47"/>
            <p:cNvGrpSpPr/>
            <p:nvPr/>
          </p:nvGrpSpPr>
          <p:grpSpPr>
            <a:xfrm>
              <a:off x="10364666" y="2933798"/>
              <a:ext cx="853209" cy="941284"/>
              <a:chOff x="1048042" y="2994273"/>
              <a:chExt cx="870000" cy="959808"/>
            </a:xfrm>
          </p:grpSpPr>
          <p:grpSp>
            <p:nvGrpSpPr>
              <p:cNvPr id="647" name="Google Shape;647;p47"/>
              <p:cNvGrpSpPr/>
              <p:nvPr/>
            </p:nvGrpSpPr>
            <p:grpSpPr>
              <a:xfrm>
                <a:off x="1152076" y="2994273"/>
                <a:ext cx="661605" cy="760733"/>
                <a:chOff x="2176831" y="2647128"/>
                <a:chExt cx="854125" cy="944540"/>
              </a:xfrm>
            </p:grpSpPr>
            <p:pic>
              <p:nvPicPr>
                <p:cNvPr id="648" name="Google Shape;648;p47"/>
                <p:cNvPicPr preferRelativeResize="0"/>
                <p:nvPr/>
              </p:nvPicPr>
              <p:blipFill rotWithShape="1">
                <a:blip r:embed="rId9">
                  <a:alphaModFix/>
                </a:blip>
                <a:srcRect b="0" l="0" r="0" t="0"/>
                <a:stretch/>
              </p:blipFill>
              <p:spPr>
                <a:xfrm>
                  <a:off x="2176831" y="2647128"/>
                  <a:ext cx="854125" cy="944540"/>
                </a:xfrm>
                <a:prstGeom prst="rect">
                  <a:avLst/>
                </a:prstGeom>
                <a:noFill/>
                <a:ln>
                  <a:noFill/>
                </a:ln>
              </p:spPr>
            </p:pic>
            <p:pic>
              <p:nvPicPr>
                <p:cNvPr id="649" name="Google Shape;649;p47"/>
                <p:cNvPicPr preferRelativeResize="0"/>
                <p:nvPr/>
              </p:nvPicPr>
              <p:blipFill rotWithShape="1">
                <a:blip r:embed="rId10">
                  <a:alphaModFix/>
                </a:blip>
                <a:srcRect b="0" l="0" r="0" t="0"/>
                <a:stretch/>
              </p:blipFill>
              <p:spPr>
                <a:xfrm>
                  <a:off x="2420646" y="2842781"/>
                  <a:ext cx="366495" cy="360289"/>
                </a:xfrm>
                <a:prstGeom prst="rect">
                  <a:avLst/>
                </a:prstGeom>
                <a:noFill/>
                <a:ln>
                  <a:noFill/>
                </a:ln>
              </p:spPr>
            </p:pic>
          </p:grpSp>
          <p:sp>
            <p:nvSpPr>
              <p:cNvPr id="650" name="Google Shape;650;p47"/>
              <p:cNvSpPr txBox="1"/>
              <p:nvPr/>
            </p:nvSpPr>
            <p:spPr>
              <a:xfrm>
                <a:off x="1048042" y="3799581"/>
                <a:ext cx="870000" cy="154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000000"/>
                    </a:solidFill>
                    <a:latin typeface="Salesforce Sans"/>
                    <a:ea typeface="Salesforce Sans"/>
                    <a:cs typeface="Salesforce Sans"/>
                    <a:sym typeface="Salesforce Sans"/>
                  </a:rPr>
                  <a:t>Mule Worker</a:t>
                </a:r>
                <a:endParaRPr b="1" i="0" sz="600" u="none" cap="none" strike="noStrike">
                  <a:solidFill>
                    <a:srgbClr val="000000"/>
                  </a:solidFill>
                  <a:latin typeface="Salesforce Sans"/>
                  <a:ea typeface="Salesforce Sans"/>
                  <a:cs typeface="Salesforce Sans"/>
                  <a:sym typeface="Salesforce Sans"/>
                </a:endParaRPr>
              </a:p>
            </p:txBody>
          </p:sp>
        </p:grpSp>
        <p:sp>
          <p:nvSpPr>
            <p:cNvPr id="651" name="Google Shape;651;p47"/>
            <p:cNvSpPr txBox="1"/>
            <p:nvPr/>
          </p:nvSpPr>
          <p:spPr>
            <a:xfrm>
              <a:off x="10475374" y="3414250"/>
              <a:ext cx="650100" cy="194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lt1"/>
                  </a:solidFill>
                  <a:latin typeface="Salesforce Sans"/>
                  <a:ea typeface="Salesforce Sans"/>
                  <a:cs typeface="Salesforce Sans"/>
                  <a:sym typeface="Salesforce Sans"/>
                </a:rPr>
                <a:t>appEthel</a:t>
              </a:r>
              <a:endParaRPr b="1" i="0" sz="600" u="none" cap="none" strike="noStrike">
                <a:solidFill>
                  <a:schemeClr val="lt1"/>
                </a:solidFill>
                <a:latin typeface="Salesforce Sans"/>
                <a:ea typeface="Salesforce Sans"/>
                <a:cs typeface="Salesforce Sans"/>
                <a:sym typeface="Salesforce Sans"/>
              </a:endParaRPr>
            </a:p>
          </p:txBody>
        </p:sp>
      </p:grpSp>
      <p:sp>
        <p:nvSpPr>
          <p:cNvPr id="652" name="Google Shape;652;p47"/>
          <p:cNvSpPr/>
          <p:nvPr/>
        </p:nvSpPr>
        <p:spPr>
          <a:xfrm rot="-5400000">
            <a:off x="2630491" y="1894619"/>
            <a:ext cx="72300" cy="1500000"/>
          </a:xfrm>
          <a:prstGeom prst="leftBrace">
            <a:avLst>
              <a:gd fmla="val 50000" name="adj1"/>
              <a:gd fmla="val 51160" name="adj2"/>
            </a:avLst>
          </a:prstGeom>
          <a:noFill/>
          <a:ln cap="flat" cmpd="sng" w="9525">
            <a:solidFill>
              <a:schemeClr val="dk2"/>
            </a:solidFill>
            <a:prstDash val="solid"/>
            <a:round/>
            <a:headEnd len="sm" w="sm" type="none"/>
            <a:tailEnd len="sm" w="sm" type="none"/>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653" name="Google Shape;653;p47"/>
          <p:cNvCxnSpPr>
            <a:stCxn id="654" idx="3"/>
            <a:endCxn id="655" idx="2"/>
          </p:cNvCxnSpPr>
          <p:nvPr/>
        </p:nvCxnSpPr>
        <p:spPr>
          <a:xfrm flipH="1" rot="10800000">
            <a:off x="1142271" y="2553879"/>
            <a:ext cx="594900" cy="222300"/>
          </a:xfrm>
          <a:prstGeom prst="curvedConnector2">
            <a:avLst/>
          </a:prstGeom>
          <a:noFill/>
          <a:ln cap="flat" cmpd="sng" w="19050">
            <a:solidFill>
              <a:schemeClr val="dk2"/>
            </a:solidFill>
            <a:prstDash val="solid"/>
            <a:round/>
            <a:headEnd len="sm" w="sm" type="none"/>
            <a:tailEnd len="med" w="med" type="triangle"/>
          </a:ln>
        </p:spPr>
      </p:cxnSp>
      <p:sp>
        <p:nvSpPr>
          <p:cNvPr id="656" name="Google Shape;656;p47"/>
          <p:cNvSpPr/>
          <p:nvPr/>
        </p:nvSpPr>
        <p:spPr>
          <a:xfrm>
            <a:off x="1893565" y="1967749"/>
            <a:ext cx="911700" cy="629700"/>
          </a:xfrm>
          <a:prstGeom prst="roundRect">
            <a:avLst>
              <a:gd fmla="val 16667" name="adj"/>
            </a:avLst>
          </a:prstGeom>
          <a:noFill/>
          <a:ln cap="flat" cmpd="sng" w="9525">
            <a:solidFill>
              <a:schemeClr val="dk2"/>
            </a:solidFill>
            <a:prstDash val="lgDash"/>
            <a:round/>
            <a:headEnd len="sm" w="sm" type="none"/>
            <a:tailEnd len="sm" w="sm" type="none"/>
          </a:ln>
        </p:spPr>
        <p:txBody>
          <a:bodyPr anchorCtr="0" anchor="ctr" bIns="68625" lIns="68625" spcFirstLastPara="1" rIns="68625" wrap="square" tIns="68625">
            <a:noAutofit/>
          </a:bodyPr>
          <a:lstStyle/>
          <a:p>
            <a:pPr indent="0" lvl="0" marL="0" rtl="0" algn="l">
              <a:spcBef>
                <a:spcPts val="0"/>
              </a:spcBef>
              <a:spcAft>
                <a:spcPts val="0"/>
              </a:spcAft>
              <a:buNone/>
            </a:pPr>
            <a:r>
              <a:t/>
            </a:r>
            <a:endParaRPr/>
          </a:p>
        </p:txBody>
      </p:sp>
      <p:pic>
        <p:nvPicPr>
          <p:cNvPr id="654" name="Google Shape;654;p47"/>
          <p:cNvPicPr preferRelativeResize="0"/>
          <p:nvPr/>
        </p:nvPicPr>
        <p:blipFill rotWithShape="1">
          <a:blip r:embed="rId11">
            <a:alphaModFix/>
          </a:blip>
          <a:srcRect b="0" l="0" r="0" t="0"/>
          <a:stretch/>
        </p:blipFill>
        <p:spPr>
          <a:xfrm>
            <a:off x="845008" y="2594583"/>
            <a:ext cx="297264" cy="363192"/>
          </a:xfrm>
          <a:prstGeom prst="rect">
            <a:avLst/>
          </a:prstGeom>
          <a:noFill/>
          <a:ln>
            <a:noFill/>
          </a:ln>
          <a:effectLst>
            <a:outerShdw blurRad="57150" rotWithShape="0" algn="bl" dir="5400000" dist="47625">
              <a:srgbClr val="000000">
                <a:alpha val="49800"/>
              </a:srgbClr>
            </a:outerShdw>
          </a:effectLst>
        </p:spPr>
      </p:pic>
      <p:sp>
        <p:nvSpPr>
          <p:cNvPr id="657" name="Google Shape;657;p47"/>
          <p:cNvSpPr txBox="1"/>
          <p:nvPr/>
        </p:nvSpPr>
        <p:spPr>
          <a:xfrm>
            <a:off x="457500" y="2928025"/>
            <a:ext cx="712800" cy="265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 sz="500" u="none" cap="none" strike="noStrike">
                <a:solidFill>
                  <a:srgbClr val="000000"/>
                </a:solidFill>
                <a:latin typeface="Salesforce Sans"/>
                <a:ea typeface="Salesforce Sans"/>
                <a:cs typeface="Salesforce Sans"/>
                <a:sym typeface="Salesforce Sans"/>
              </a:rPr>
              <a:t>Shared Load Balancer</a:t>
            </a:r>
            <a:endParaRPr b="1" i="0" sz="500" u="none" cap="none" strike="noStrike">
              <a:solidFill>
                <a:srgbClr val="000000"/>
              </a:solidFill>
              <a:latin typeface="Salesforce Sans"/>
              <a:ea typeface="Salesforce Sans"/>
              <a:cs typeface="Salesforce Sans"/>
              <a:sym typeface="Salesforce Sans"/>
            </a:endParaRPr>
          </a:p>
          <a:p>
            <a:pPr indent="0" lvl="0" marL="0" marR="0" rtl="0" algn="ctr">
              <a:lnSpc>
                <a:spcPct val="100000"/>
              </a:lnSpc>
              <a:spcBef>
                <a:spcPts val="0"/>
              </a:spcBef>
              <a:spcAft>
                <a:spcPts val="0"/>
              </a:spcAft>
              <a:buClr>
                <a:srgbClr val="000000"/>
              </a:buClr>
              <a:buSzPts val="600"/>
              <a:buFont typeface="Arial"/>
              <a:buNone/>
            </a:pPr>
            <a:r>
              <a:rPr b="0" i="0" lang="en" sz="500" u="none" cap="none" strike="noStrike">
                <a:solidFill>
                  <a:srgbClr val="000000"/>
                </a:solidFill>
                <a:latin typeface="Consolas"/>
                <a:ea typeface="Consolas"/>
                <a:cs typeface="Consolas"/>
                <a:sym typeface="Consolas"/>
              </a:rPr>
              <a:t>[us-e2.cloudhub.io]</a:t>
            </a:r>
            <a:endParaRPr b="0" i="0" sz="500" u="none" cap="none" strike="noStrike">
              <a:solidFill>
                <a:srgbClr val="000000"/>
              </a:solidFill>
              <a:latin typeface="Consolas"/>
              <a:ea typeface="Consolas"/>
              <a:cs typeface="Consolas"/>
              <a:sym typeface="Consolas"/>
            </a:endParaRPr>
          </a:p>
        </p:txBody>
      </p:sp>
      <p:pic>
        <p:nvPicPr>
          <p:cNvPr id="655" name="Google Shape;655;p47"/>
          <p:cNvPicPr preferRelativeResize="0"/>
          <p:nvPr/>
        </p:nvPicPr>
        <p:blipFill rotWithShape="1">
          <a:blip r:embed="rId12">
            <a:alphaModFix/>
          </a:blip>
          <a:srcRect b="0" l="0" r="0" t="0"/>
          <a:stretch/>
        </p:blipFill>
        <p:spPr>
          <a:xfrm>
            <a:off x="1639619" y="1967749"/>
            <a:ext cx="195073" cy="586099"/>
          </a:xfrm>
          <a:prstGeom prst="rect">
            <a:avLst/>
          </a:prstGeom>
          <a:noFill/>
          <a:ln>
            <a:noFill/>
          </a:ln>
          <a:effectLst>
            <a:outerShdw blurRad="57150" rotWithShape="0" algn="bl" dir="5400000" dist="38100">
              <a:srgbClr val="000000">
                <a:alpha val="49800"/>
              </a:srgbClr>
            </a:outerShdw>
          </a:effectLst>
        </p:spPr>
      </p:pic>
      <p:sp>
        <p:nvSpPr>
          <p:cNvPr id="658" name="Google Shape;658;p47"/>
          <p:cNvSpPr txBox="1"/>
          <p:nvPr/>
        </p:nvSpPr>
        <p:spPr>
          <a:xfrm>
            <a:off x="457500" y="1889175"/>
            <a:ext cx="972600" cy="265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 sz="500" u="none" cap="none" strike="noStrike">
                <a:solidFill>
                  <a:srgbClr val="000000"/>
                </a:solidFill>
                <a:latin typeface="Salesforce Sans"/>
                <a:ea typeface="Salesforce Sans"/>
                <a:cs typeface="Salesforce Sans"/>
                <a:sym typeface="Salesforce Sans"/>
              </a:rPr>
              <a:t>Dedicated Load Balancer</a:t>
            </a:r>
            <a:endParaRPr b="1" i="0" sz="500" u="none" cap="none" strike="noStrike">
              <a:solidFill>
                <a:srgbClr val="000000"/>
              </a:solidFill>
              <a:latin typeface="Salesforce Sans"/>
              <a:ea typeface="Salesforce Sans"/>
              <a:cs typeface="Salesforce Sans"/>
              <a:sym typeface="Salesforce Sans"/>
            </a:endParaRPr>
          </a:p>
          <a:p>
            <a:pPr indent="0" lvl="0" marL="0" marR="0" rtl="0" algn="ctr">
              <a:lnSpc>
                <a:spcPct val="100000"/>
              </a:lnSpc>
              <a:spcBef>
                <a:spcPts val="0"/>
              </a:spcBef>
              <a:spcAft>
                <a:spcPts val="0"/>
              </a:spcAft>
              <a:buClr>
                <a:srgbClr val="000000"/>
              </a:buClr>
              <a:buSzPts val="600"/>
              <a:buFont typeface="Arial"/>
              <a:buNone/>
            </a:pPr>
            <a:r>
              <a:rPr b="0" i="0" lang="en" sz="500" u="none" cap="none" strike="noStrike">
                <a:solidFill>
                  <a:srgbClr val="000000"/>
                </a:solidFill>
                <a:latin typeface="Consolas"/>
                <a:ea typeface="Consolas"/>
                <a:cs typeface="Consolas"/>
                <a:sym typeface="Consolas"/>
              </a:rPr>
              <a:t>[my-dlb.lb.anypointdns.net]</a:t>
            </a:r>
            <a:endParaRPr b="0" i="0" sz="400" u="none" cap="none" strike="noStrike">
              <a:solidFill>
                <a:srgbClr val="000000"/>
              </a:solidFill>
              <a:latin typeface="Consolas"/>
              <a:ea typeface="Consolas"/>
              <a:cs typeface="Consolas"/>
              <a:sym typeface="Consolas"/>
            </a:endParaRPr>
          </a:p>
        </p:txBody>
      </p:sp>
      <p:grpSp>
        <p:nvGrpSpPr>
          <p:cNvPr id="659" name="Google Shape;659;p47"/>
          <p:cNvGrpSpPr/>
          <p:nvPr/>
        </p:nvGrpSpPr>
        <p:grpSpPr>
          <a:xfrm>
            <a:off x="1153183" y="2170077"/>
            <a:ext cx="297348" cy="406853"/>
            <a:chOff x="6881900" y="2939650"/>
            <a:chExt cx="585216" cy="669386"/>
          </a:xfrm>
        </p:grpSpPr>
        <p:pic>
          <p:nvPicPr>
            <p:cNvPr id="660" name="Google Shape;660;p47"/>
            <p:cNvPicPr preferRelativeResize="0"/>
            <p:nvPr/>
          </p:nvPicPr>
          <p:blipFill rotWithShape="1">
            <a:blip r:embed="rId13">
              <a:alphaModFix/>
            </a:blip>
            <a:srcRect b="0" l="0" r="0" t="0"/>
            <a:stretch/>
          </p:blipFill>
          <p:spPr>
            <a:xfrm>
              <a:off x="6881900" y="3014676"/>
              <a:ext cx="585216" cy="594360"/>
            </a:xfrm>
            <a:prstGeom prst="rect">
              <a:avLst/>
            </a:prstGeom>
            <a:noFill/>
            <a:ln>
              <a:noFill/>
            </a:ln>
            <a:effectLst>
              <a:outerShdw blurRad="57150" rotWithShape="0" algn="bl" dir="5400000" dist="47625">
                <a:srgbClr val="000000">
                  <a:alpha val="49800"/>
                </a:srgbClr>
              </a:outerShdw>
            </a:effectLst>
          </p:spPr>
        </p:pic>
        <p:pic>
          <p:nvPicPr>
            <p:cNvPr id="661" name="Google Shape;661;p47"/>
            <p:cNvPicPr preferRelativeResize="0"/>
            <p:nvPr/>
          </p:nvPicPr>
          <p:blipFill rotWithShape="1">
            <a:blip r:embed="rId14">
              <a:alphaModFix/>
            </a:blip>
            <a:srcRect b="0" l="0" r="0" t="0"/>
            <a:stretch/>
          </p:blipFill>
          <p:spPr>
            <a:xfrm>
              <a:off x="6975675" y="2939650"/>
              <a:ext cx="203325" cy="247572"/>
            </a:xfrm>
            <a:prstGeom prst="rect">
              <a:avLst/>
            </a:prstGeom>
            <a:noFill/>
            <a:ln>
              <a:noFill/>
            </a:ln>
          </p:spPr>
        </p:pic>
      </p:grpSp>
      <p:grpSp>
        <p:nvGrpSpPr>
          <p:cNvPr id="662" name="Google Shape;662;p47"/>
          <p:cNvGrpSpPr/>
          <p:nvPr/>
        </p:nvGrpSpPr>
        <p:grpSpPr>
          <a:xfrm>
            <a:off x="1051305" y="3596883"/>
            <a:ext cx="1920262" cy="1271169"/>
            <a:chOff x="9126100" y="3501371"/>
            <a:chExt cx="2556600" cy="2850154"/>
          </a:xfrm>
        </p:grpSpPr>
        <p:sp>
          <p:nvSpPr>
            <p:cNvPr id="663" name="Google Shape;663;p47"/>
            <p:cNvSpPr/>
            <p:nvPr/>
          </p:nvSpPr>
          <p:spPr>
            <a:xfrm>
              <a:off x="9126100" y="3691425"/>
              <a:ext cx="2556600" cy="2660100"/>
            </a:xfrm>
            <a:prstGeom prst="roundRect">
              <a:avLst>
                <a:gd fmla="val 16667" name="adj"/>
              </a:avLst>
            </a:prstGeom>
            <a:gradFill>
              <a:gsLst>
                <a:gs pos="0">
                  <a:srgbClr val="D2E594"/>
                </a:gs>
                <a:gs pos="100000">
                  <a:srgbClr val="9FBE39"/>
                </a:gs>
              </a:gsLst>
              <a:path path="circle">
                <a:fillToRect b="50%" l="50%" r="50%" t="50%"/>
              </a:path>
              <a:tileRect/>
            </a:gradFill>
            <a:ln>
              <a:noFill/>
            </a:ln>
            <a:effectLst>
              <a:outerShdw blurRad="57150" rotWithShape="0" algn="bl" dir="5400000" dist="57150">
                <a:srgbClr val="000000">
                  <a:alpha val="49800"/>
                </a:srgbClr>
              </a:outerShdw>
            </a:effectLst>
          </p:spPr>
          <p:txBody>
            <a:bodyPr anchorCtr="0" anchor="b"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800">
                  <a:latin typeface="Salesforce Sans"/>
                  <a:ea typeface="Salesforce Sans"/>
                  <a:cs typeface="Salesforce Sans"/>
                  <a:sym typeface="Salesforce Sans"/>
                </a:rPr>
                <a:t>Prod </a:t>
              </a:r>
              <a:r>
                <a:rPr b="1" i="0" lang="en" sz="800" u="none" cap="none" strike="noStrike">
                  <a:solidFill>
                    <a:srgbClr val="000000"/>
                  </a:solidFill>
                  <a:latin typeface="Salesforce Sans"/>
                  <a:ea typeface="Salesforce Sans"/>
                  <a:cs typeface="Salesforce Sans"/>
                  <a:sym typeface="Salesforce Sans"/>
                </a:rPr>
                <a:t>Corporate Data Center</a:t>
              </a:r>
              <a:endParaRPr b="1" i="0" sz="800" u="none" cap="none" strike="noStrike">
                <a:solidFill>
                  <a:srgbClr val="000000"/>
                </a:solidFill>
                <a:latin typeface="Salesforce Sans"/>
                <a:ea typeface="Salesforce Sans"/>
                <a:cs typeface="Salesforce Sans"/>
                <a:sym typeface="Salesforce Sans"/>
              </a:endParaRPr>
            </a:p>
          </p:txBody>
        </p:sp>
        <p:sp>
          <p:nvSpPr>
            <p:cNvPr id="664" name="Google Shape;664;p47"/>
            <p:cNvSpPr/>
            <p:nvPr/>
          </p:nvSpPr>
          <p:spPr>
            <a:xfrm>
              <a:off x="9820400" y="4067850"/>
              <a:ext cx="1555800" cy="1698000"/>
            </a:xfrm>
            <a:prstGeom prst="rect">
              <a:avLst/>
            </a:prstGeom>
            <a:solidFill>
              <a:srgbClr val="CFE2F3">
                <a:alpha val="490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5" name="Google Shape;665;p47"/>
            <p:cNvPicPr preferRelativeResize="0"/>
            <p:nvPr/>
          </p:nvPicPr>
          <p:blipFill rotWithShape="1">
            <a:blip r:embed="rId15">
              <a:alphaModFix/>
            </a:blip>
            <a:srcRect b="0" l="0" r="0" t="0"/>
            <a:stretch/>
          </p:blipFill>
          <p:spPr>
            <a:xfrm>
              <a:off x="9635850" y="4959829"/>
              <a:ext cx="402025" cy="291630"/>
            </a:xfrm>
            <a:prstGeom prst="rect">
              <a:avLst/>
            </a:prstGeom>
            <a:noFill/>
            <a:ln>
              <a:noFill/>
            </a:ln>
          </p:spPr>
        </p:pic>
        <p:pic>
          <p:nvPicPr>
            <p:cNvPr id="666" name="Google Shape;666;p47"/>
            <p:cNvPicPr preferRelativeResize="0"/>
            <p:nvPr/>
          </p:nvPicPr>
          <p:blipFill rotWithShape="1">
            <a:blip r:embed="rId16">
              <a:alphaModFix/>
            </a:blip>
            <a:srcRect b="0" l="0" r="0" t="0"/>
            <a:stretch/>
          </p:blipFill>
          <p:spPr>
            <a:xfrm>
              <a:off x="9319525" y="3501371"/>
              <a:ext cx="338118" cy="449379"/>
            </a:xfrm>
            <a:prstGeom prst="rect">
              <a:avLst/>
            </a:prstGeom>
            <a:noFill/>
            <a:ln>
              <a:noFill/>
            </a:ln>
            <a:effectLst>
              <a:outerShdw blurRad="57150" rotWithShape="0" algn="bl" dir="5400000" dist="19050">
                <a:srgbClr val="000000">
                  <a:alpha val="49800"/>
                </a:srgbClr>
              </a:outerShdw>
            </a:effectLst>
          </p:spPr>
        </p:pic>
        <p:sp>
          <p:nvSpPr>
            <p:cNvPr id="667" name="Google Shape;667;p47"/>
            <p:cNvSpPr txBox="1"/>
            <p:nvPr/>
          </p:nvSpPr>
          <p:spPr>
            <a:xfrm>
              <a:off x="10202491" y="4124475"/>
              <a:ext cx="889500" cy="180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 sz="800" u="none" cap="none" strike="noStrike">
                  <a:solidFill>
                    <a:srgbClr val="00A0DF"/>
                  </a:solidFill>
                  <a:latin typeface="Salesforce Sans"/>
                  <a:ea typeface="Salesforce Sans"/>
                  <a:cs typeface="Salesforce Sans"/>
                  <a:sym typeface="Salesforce Sans"/>
                </a:rPr>
                <a:t>Secure Zone</a:t>
              </a:r>
              <a:endParaRPr b="1" i="0" sz="800" u="none" cap="none" strike="noStrike">
                <a:solidFill>
                  <a:srgbClr val="00A0DF"/>
                </a:solidFill>
                <a:latin typeface="Salesforce Sans"/>
                <a:ea typeface="Salesforce Sans"/>
                <a:cs typeface="Salesforce Sans"/>
                <a:sym typeface="Salesforce Sans"/>
              </a:endParaRPr>
            </a:p>
          </p:txBody>
        </p:sp>
        <p:pic>
          <p:nvPicPr>
            <p:cNvPr id="668" name="Google Shape;668;p47"/>
            <p:cNvPicPr preferRelativeResize="0"/>
            <p:nvPr/>
          </p:nvPicPr>
          <p:blipFill rotWithShape="1">
            <a:blip r:embed="rId17">
              <a:alphaModFix/>
            </a:blip>
            <a:srcRect b="0" l="0" r="0" t="0"/>
            <a:stretch/>
          </p:blipFill>
          <p:spPr>
            <a:xfrm>
              <a:off x="9815850" y="4053125"/>
              <a:ext cx="302105" cy="307500"/>
            </a:xfrm>
            <a:prstGeom prst="rect">
              <a:avLst/>
            </a:prstGeom>
            <a:noFill/>
            <a:ln>
              <a:noFill/>
            </a:ln>
          </p:spPr>
        </p:pic>
        <p:pic>
          <p:nvPicPr>
            <p:cNvPr id="669" name="Google Shape;669;p47"/>
            <p:cNvPicPr preferRelativeResize="0"/>
            <p:nvPr/>
          </p:nvPicPr>
          <p:blipFill rotWithShape="1">
            <a:blip r:embed="rId18">
              <a:alphaModFix/>
            </a:blip>
            <a:srcRect b="0" l="0" r="0" t="0"/>
            <a:stretch/>
          </p:blipFill>
          <p:spPr>
            <a:xfrm>
              <a:off x="10286337" y="4597937"/>
              <a:ext cx="366228" cy="490413"/>
            </a:xfrm>
            <a:prstGeom prst="rect">
              <a:avLst/>
            </a:prstGeom>
            <a:noFill/>
            <a:ln>
              <a:noFill/>
            </a:ln>
          </p:spPr>
        </p:pic>
        <p:pic>
          <p:nvPicPr>
            <p:cNvPr id="670" name="Google Shape;670;p47"/>
            <p:cNvPicPr preferRelativeResize="0"/>
            <p:nvPr/>
          </p:nvPicPr>
          <p:blipFill rotWithShape="1">
            <a:blip r:embed="rId18">
              <a:alphaModFix/>
            </a:blip>
            <a:srcRect b="0" l="0" r="0" t="0"/>
            <a:stretch/>
          </p:blipFill>
          <p:spPr>
            <a:xfrm>
              <a:off x="10622787" y="5110012"/>
              <a:ext cx="366228" cy="490413"/>
            </a:xfrm>
            <a:prstGeom prst="rect">
              <a:avLst/>
            </a:prstGeom>
            <a:noFill/>
            <a:ln>
              <a:noFill/>
            </a:ln>
          </p:spPr>
        </p:pic>
        <p:pic>
          <p:nvPicPr>
            <p:cNvPr id="671" name="Google Shape;671;p47"/>
            <p:cNvPicPr preferRelativeResize="0"/>
            <p:nvPr/>
          </p:nvPicPr>
          <p:blipFill rotWithShape="1">
            <a:blip r:embed="rId19">
              <a:alphaModFix/>
            </a:blip>
            <a:srcRect b="0" l="0" r="0" t="0"/>
            <a:stretch/>
          </p:blipFill>
          <p:spPr>
            <a:xfrm>
              <a:off x="10805825" y="4511525"/>
              <a:ext cx="357967" cy="451350"/>
            </a:xfrm>
            <a:prstGeom prst="rect">
              <a:avLst/>
            </a:prstGeom>
            <a:noFill/>
            <a:ln>
              <a:noFill/>
            </a:ln>
          </p:spPr>
        </p:pic>
        <p:sp>
          <p:nvSpPr>
            <p:cNvPr id="672" name="Google Shape;672;p47"/>
            <p:cNvSpPr txBox="1"/>
            <p:nvPr/>
          </p:nvSpPr>
          <p:spPr>
            <a:xfrm>
              <a:off x="9585286" y="5246233"/>
              <a:ext cx="701100" cy="180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600" u="none" cap="none" strike="noStrike">
                  <a:solidFill>
                    <a:srgbClr val="000000"/>
                  </a:solidFill>
                  <a:latin typeface="Salesforce Sans"/>
                  <a:ea typeface="Salesforce Sans"/>
                  <a:cs typeface="Salesforce Sans"/>
                  <a:sym typeface="Salesforce Sans"/>
                </a:rPr>
                <a:t>Firewall</a:t>
              </a:r>
              <a:endParaRPr b="1" i="0" sz="600" u="none" cap="none" strike="noStrike">
                <a:solidFill>
                  <a:srgbClr val="000000"/>
                </a:solidFill>
                <a:latin typeface="Salesforce Sans"/>
                <a:ea typeface="Salesforce Sans"/>
                <a:cs typeface="Salesforce Sans"/>
                <a:sym typeface="Salesforce Sans"/>
              </a:endParaRPr>
            </a:p>
          </p:txBody>
        </p:sp>
      </p:grpSp>
      <p:grpSp>
        <p:nvGrpSpPr>
          <p:cNvPr id="673" name="Google Shape;673;p47"/>
          <p:cNvGrpSpPr/>
          <p:nvPr/>
        </p:nvGrpSpPr>
        <p:grpSpPr>
          <a:xfrm>
            <a:off x="2805270" y="4038289"/>
            <a:ext cx="396948" cy="334711"/>
            <a:chOff x="8706865" y="4989604"/>
            <a:chExt cx="779400" cy="716265"/>
          </a:xfrm>
        </p:grpSpPr>
        <p:pic>
          <p:nvPicPr>
            <p:cNvPr id="674" name="Google Shape;674;p47"/>
            <p:cNvPicPr preferRelativeResize="0"/>
            <p:nvPr/>
          </p:nvPicPr>
          <p:blipFill rotWithShape="1">
            <a:blip r:embed="rId20">
              <a:alphaModFix/>
            </a:blip>
            <a:srcRect b="0" l="0" r="0" t="0"/>
            <a:stretch/>
          </p:blipFill>
          <p:spPr>
            <a:xfrm>
              <a:off x="8919867" y="4989604"/>
              <a:ext cx="420624" cy="429768"/>
            </a:xfrm>
            <a:prstGeom prst="rect">
              <a:avLst/>
            </a:prstGeom>
            <a:noFill/>
            <a:ln>
              <a:noFill/>
            </a:ln>
            <a:effectLst>
              <a:outerShdw blurRad="57150" rotWithShape="0" algn="bl" dir="5400000" dist="28575">
                <a:srgbClr val="000000">
                  <a:alpha val="49800"/>
                </a:srgbClr>
              </a:outerShdw>
            </a:effectLst>
          </p:spPr>
        </p:pic>
        <p:sp>
          <p:nvSpPr>
            <p:cNvPr id="675" name="Google Shape;675;p47"/>
            <p:cNvSpPr txBox="1"/>
            <p:nvPr/>
          </p:nvSpPr>
          <p:spPr>
            <a:xfrm>
              <a:off x="8706865" y="5419369"/>
              <a:ext cx="779400" cy="286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600" u="none" cap="none" strike="noStrike">
                  <a:solidFill>
                    <a:srgbClr val="000000"/>
                  </a:solidFill>
                  <a:latin typeface="Salesforce Sans"/>
                  <a:ea typeface="Salesforce Sans"/>
                  <a:cs typeface="Salesforce Sans"/>
                  <a:sym typeface="Salesforce Sans"/>
                </a:rPr>
                <a:t>Customer Gateway</a:t>
              </a:r>
              <a:endParaRPr b="1" i="0" sz="600" u="none" cap="none" strike="noStrike">
                <a:solidFill>
                  <a:srgbClr val="000000"/>
                </a:solidFill>
                <a:latin typeface="Salesforce Sans"/>
                <a:ea typeface="Salesforce Sans"/>
                <a:cs typeface="Salesforce Sans"/>
                <a:sym typeface="Salesforce Sans"/>
              </a:endParaRPr>
            </a:p>
          </p:txBody>
        </p:sp>
      </p:grpSp>
      <p:cxnSp>
        <p:nvCxnSpPr>
          <p:cNvPr id="676" name="Google Shape;676;p47"/>
          <p:cNvCxnSpPr>
            <a:stCxn id="660" idx="3"/>
            <a:endCxn id="655" idx="1"/>
          </p:cNvCxnSpPr>
          <p:nvPr/>
        </p:nvCxnSpPr>
        <p:spPr>
          <a:xfrm flipH="1" rot="10800000">
            <a:off x="1450531" y="2260704"/>
            <a:ext cx="189000" cy="135600"/>
          </a:xfrm>
          <a:prstGeom prst="curvedConnector3">
            <a:avLst>
              <a:gd fmla="val 50023" name="adj1"/>
            </a:avLst>
          </a:prstGeom>
          <a:noFill/>
          <a:ln cap="flat" cmpd="sng" w="19050">
            <a:solidFill>
              <a:schemeClr val="dk2"/>
            </a:solidFill>
            <a:prstDash val="dash"/>
            <a:round/>
            <a:headEnd len="med" w="med" type="none"/>
            <a:tailEnd len="med" w="med" type="stealth"/>
          </a:ln>
        </p:spPr>
      </p:cxnSp>
      <p:grpSp>
        <p:nvGrpSpPr>
          <p:cNvPr id="677" name="Google Shape;677;p47"/>
          <p:cNvGrpSpPr/>
          <p:nvPr/>
        </p:nvGrpSpPr>
        <p:grpSpPr>
          <a:xfrm>
            <a:off x="4457223" y="903927"/>
            <a:ext cx="3003367" cy="2273891"/>
            <a:chOff x="6036082" y="1107221"/>
            <a:chExt cx="5910976" cy="3741183"/>
          </a:xfrm>
        </p:grpSpPr>
        <p:grpSp>
          <p:nvGrpSpPr>
            <p:cNvPr id="678" name="Google Shape;678;p47"/>
            <p:cNvGrpSpPr/>
            <p:nvPr/>
          </p:nvGrpSpPr>
          <p:grpSpPr>
            <a:xfrm>
              <a:off x="6036082" y="1107221"/>
              <a:ext cx="5910976" cy="3741183"/>
              <a:chOff x="6036082" y="1107221"/>
              <a:chExt cx="5910976" cy="3741183"/>
            </a:xfrm>
          </p:grpSpPr>
          <p:grpSp>
            <p:nvGrpSpPr>
              <p:cNvPr id="679" name="Google Shape;679;p47"/>
              <p:cNvGrpSpPr/>
              <p:nvPr/>
            </p:nvGrpSpPr>
            <p:grpSpPr>
              <a:xfrm>
                <a:off x="6036082" y="1107221"/>
                <a:ext cx="5910976" cy="3741183"/>
                <a:chOff x="6036082" y="1107221"/>
                <a:chExt cx="5910976" cy="3741183"/>
              </a:xfrm>
            </p:grpSpPr>
            <p:grpSp>
              <p:nvGrpSpPr>
                <p:cNvPr id="680" name="Google Shape;680;p47"/>
                <p:cNvGrpSpPr/>
                <p:nvPr/>
              </p:nvGrpSpPr>
              <p:grpSpPr>
                <a:xfrm>
                  <a:off x="6036082" y="1107221"/>
                  <a:ext cx="5910976" cy="3741183"/>
                  <a:chOff x="6036082" y="1107221"/>
                  <a:chExt cx="5910976" cy="3741183"/>
                </a:xfrm>
              </p:grpSpPr>
              <p:grpSp>
                <p:nvGrpSpPr>
                  <p:cNvPr id="681" name="Google Shape;681;p47"/>
                  <p:cNvGrpSpPr/>
                  <p:nvPr/>
                </p:nvGrpSpPr>
                <p:grpSpPr>
                  <a:xfrm>
                    <a:off x="6036082" y="1107221"/>
                    <a:ext cx="5910976" cy="3741183"/>
                    <a:chOff x="525729" y="1137678"/>
                    <a:chExt cx="6190800" cy="3966900"/>
                  </a:xfrm>
                </p:grpSpPr>
                <p:grpSp>
                  <p:nvGrpSpPr>
                    <p:cNvPr id="682" name="Google Shape;682;p47"/>
                    <p:cNvGrpSpPr/>
                    <p:nvPr/>
                  </p:nvGrpSpPr>
                  <p:grpSpPr>
                    <a:xfrm>
                      <a:off x="2538521" y="1215133"/>
                      <a:ext cx="1493564" cy="456834"/>
                      <a:chOff x="2169400" y="1227109"/>
                      <a:chExt cx="1912374" cy="584935"/>
                    </a:xfrm>
                  </p:grpSpPr>
                  <p:pic>
                    <p:nvPicPr>
                      <p:cNvPr id="683" name="Google Shape;683;p47"/>
                      <p:cNvPicPr preferRelativeResize="0"/>
                      <p:nvPr/>
                    </p:nvPicPr>
                    <p:blipFill rotWithShape="1">
                      <a:blip r:embed="rId3">
                        <a:alphaModFix/>
                      </a:blip>
                      <a:srcRect b="0" l="0" r="0" t="0"/>
                      <a:stretch/>
                    </p:blipFill>
                    <p:spPr>
                      <a:xfrm>
                        <a:off x="2169400" y="1227109"/>
                        <a:ext cx="591000" cy="584935"/>
                      </a:xfrm>
                      <a:prstGeom prst="rect">
                        <a:avLst/>
                      </a:prstGeom>
                      <a:noFill/>
                      <a:ln>
                        <a:noFill/>
                      </a:ln>
                    </p:spPr>
                  </p:pic>
                  <p:pic>
                    <p:nvPicPr>
                      <p:cNvPr id="684" name="Google Shape;684;p47"/>
                      <p:cNvPicPr preferRelativeResize="0"/>
                      <p:nvPr/>
                    </p:nvPicPr>
                    <p:blipFill rotWithShape="1">
                      <a:blip r:embed="rId4">
                        <a:alphaModFix/>
                      </a:blip>
                      <a:srcRect b="0" l="0" r="0" t="0"/>
                      <a:stretch/>
                    </p:blipFill>
                    <p:spPr>
                      <a:xfrm>
                        <a:off x="2753574" y="1334292"/>
                        <a:ext cx="1328200" cy="410853"/>
                      </a:xfrm>
                      <a:prstGeom prst="rect">
                        <a:avLst/>
                      </a:prstGeom>
                      <a:noFill/>
                      <a:ln>
                        <a:noFill/>
                      </a:ln>
                    </p:spPr>
                  </p:pic>
                </p:grpSp>
                <p:sp>
                  <p:nvSpPr>
                    <p:cNvPr id="685" name="Google Shape;685;p47"/>
                    <p:cNvSpPr/>
                    <p:nvPr/>
                  </p:nvSpPr>
                  <p:spPr>
                    <a:xfrm>
                      <a:off x="525729" y="1137678"/>
                      <a:ext cx="6190800" cy="3966900"/>
                    </a:xfrm>
                    <a:prstGeom prst="rect">
                      <a:avLst/>
                    </a:prstGeom>
                    <a:solidFill>
                      <a:srgbClr val="CFE2F3"/>
                    </a:solidFill>
                    <a:ln>
                      <a:noFill/>
                    </a:ln>
                    <a:effectLst>
                      <a:outerShdw blurRad="57150" rotWithShape="0" algn="bl" dir="5400000" dist="57150">
                        <a:srgbClr val="000000">
                          <a:alpha val="49800"/>
                        </a:srgbClr>
                      </a:outerShdw>
                    </a:effectLst>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600"/>
                        <a:buFont typeface="Arial"/>
                        <a:buNone/>
                      </a:pPr>
                      <a:r>
                        <a:t/>
                      </a:r>
                      <a:endParaRPr b="1" i="0" sz="600" u="none" cap="none" strike="noStrike">
                        <a:solidFill>
                          <a:srgbClr val="000000"/>
                        </a:solidFill>
                        <a:latin typeface="Salesforce Sans"/>
                        <a:ea typeface="Salesforce Sans"/>
                        <a:cs typeface="Salesforce Sans"/>
                        <a:sym typeface="Salesforce Sans"/>
                      </a:endParaRPr>
                    </a:p>
                  </p:txBody>
                </p:sp>
              </p:grpSp>
              <p:grpSp>
                <p:nvGrpSpPr>
                  <p:cNvPr id="686" name="Google Shape;686;p47"/>
                  <p:cNvGrpSpPr/>
                  <p:nvPr/>
                </p:nvGrpSpPr>
                <p:grpSpPr>
                  <a:xfrm>
                    <a:off x="8145410" y="1189245"/>
                    <a:ext cx="1426058" cy="430863"/>
                    <a:chOff x="2169400" y="1227109"/>
                    <a:chExt cx="1912374" cy="584935"/>
                  </a:xfrm>
                </p:grpSpPr>
                <p:pic>
                  <p:nvPicPr>
                    <p:cNvPr id="687" name="Google Shape;687;p47"/>
                    <p:cNvPicPr preferRelativeResize="0"/>
                    <p:nvPr/>
                  </p:nvPicPr>
                  <p:blipFill rotWithShape="1">
                    <a:blip r:embed="rId3">
                      <a:alphaModFix/>
                    </a:blip>
                    <a:srcRect b="0" l="0" r="0" t="0"/>
                    <a:stretch/>
                  </p:blipFill>
                  <p:spPr>
                    <a:xfrm>
                      <a:off x="2169400" y="1227109"/>
                      <a:ext cx="591000" cy="584935"/>
                    </a:xfrm>
                    <a:prstGeom prst="rect">
                      <a:avLst/>
                    </a:prstGeom>
                    <a:noFill/>
                    <a:ln>
                      <a:noFill/>
                    </a:ln>
                  </p:spPr>
                </p:pic>
                <p:pic>
                  <p:nvPicPr>
                    <p:cNvPr id="688" name="Google Shape;688;p47"/>
                    <p:cNvPicPr preferRelativeResize="0"/>
                    <p:nvPr/>
                  </p:nvPicPr>
                  <p:blipFill rotWithShape="1">
                    <a:blip r:embed="rId4">
                      <a:alphaModFix/>
                    </a:blip>
                    <a:srcRect b="0" l="0" r="0" t="0"/>
                    <a:stretch/>
                  </p:blipFill>
                  <p:spPr>
                    <a:xfrm>
                      <a:off x="2753574" y="1334292"/>
                      <a:ext cx="1328200" cy="410853"/>
                    </a:xfrm>
                    <a:prstGeom prst="rect">
                      <a:avLst/>
                    </a:prstGeom>
                    <a:noFill/>
                    <a:ln>
                      <a:noFill/>
                    </a:ln>
                  </p:spPr>
                </p:pic>
              </p:grpSp>
            </p:grpSp>
            <p:sp>
              <p:nvSpPr>
                <p:cNvPr id="689" name="Google Shape;689;p47"/>
                <p:cNvSpPr txBox="1"/>
                <p:nvPr/>
              </p:nvSpPr>
              <p:spPr>
                <a:xfrm>
                  <a:off x="7931381" y="1609157"/>
                  <a:ext cx="1630500" cy="215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434343"/>
                      </a:solidFill>
                      <a:latin typeface="Courier New"/>
                      <a:ea typeface="Courier New"/>
                      <a:cs typeface="Courier New"/>
                      <a:sym typeface="Courier New"/>
                    </a:rPr>
                    <a:t>[</a:t>
                  </a:r>
                  <a:r>
                    <a:rPr b="0" i="0" lang="en" sz="800" u="none" cap="none" strike="noStrike">
                      <a:solidFill>
                        <a:srgbClr val="434343"/>
                      </a:solidFill>
                      <a:latin typeface="Consolas"/>
                      <a:ea typeface="Consolas"/>
                      <a:cs typeface="Consolas"/>
                      <a:sym typeface="Consolas"/>
                    </a:rPr>
                    <a:t>cloudhub.io</a:t>
                  </a:r>
                  <a:r>
                    <a:rPr b="1" i="0" lang="en" sz="800" u="none" cap="none" strike="noStrike">
                      <a:solidFill>
                        <a:srgbClr val="434343"/>
                      </a:solidFill>
                      <a:latin typeface="Courier New"/>
                      <a:ea typeface="Courier New"/>
                      <a:cs typeface="Courier New"/>
                      <a:sym typeface="Courier New"/>
                    </a:rPr>
                    <a:t>]</a:t>
                  </a:r>
                  <a:endParaRPr b="0" i="0" sz="1000" u="none" cap="none" strike="noStrike">
                    <a:solidFill>
                      <a:srgbClr val="434343"/>
                    </a:solidFill>
                    <a:latin typeface="Salesforce Sans"/>
                    <a:ea typeface="Salesforce Sans"/>
                    <a:cs typeface="Salesforce Sans"/>
                    <a:sym typeface="Salesforce Sans"/>
                  </a:endParaRPr>
                </a:p>
              </p:txBody>
            </p:sp>
            <p:sp>
              <p:nvSpPr>
                <p:cNvPr id="690" name="Google Shape;690;p47"/>
                <p:cNvSpPr txBox="1"/>
                <p:nvPr/>
              </p:nvSpPr>
              <p:spPr>
                <a:xfrm>
                  <a:off x="10055278" y="1629346"/>
                  <a:ext cx="1397400" cy="165300"/>
                </a:xfrm>
                <a:prstGeom prst="rect">
                  <a:avLst/>
                </a:prstGeom>
                <a:noFill/>
                <a:ln>
                  <a:noFill/>
                </a:ln>
              </p:spPr>
              <p:txBody>
                <a:bodyPr anchorCtr="0" anchor="ctr" bIns="0" lIns="3430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1" i="1" lang="en" sz="600" u="none" cap="none" strike="noStrike">
                      <a:solidFill>
                        <a:srgbClr val="000000"/>
                      </a:solidFill>
                      <a:latin typeface="Salesforce Sans"/>
                      <a:ea typeface="Salesforce Sans"/>
                      <a:cs typeface="Salesforce Sans"/>
                      <a:sym typeface="Salesforce Sans"/>
                    </a:rPr>
                    <a:t>CloudHub Domain </a:t>
                  </a:r>
                  <a:r>
                    <a:rPr b="0" i="1" lang="en" sz="600" u="none" cap="none" strike="noStrike">
                      <a:solidFill>
                        <a:srgbClr val="000000"/>
                      </a:solidFill>
                      <a:latin typeface="Salesforce Sans"/>
                      <a:ea typeface="Salesforce Sans"/>
                      <a:cs typeface="Salesforce Sans"/>
                      <a:sym typeface="Salesforce Sans"/>
                    </a:rPr>
                    <a:t>Name</a:t>
                  </a:r>
                  <a:endParaRPr b="0" i="0" sz="600" u="none" cap="none" strike="noStrike">
                    <a:solidFill>
                      <a:srgbClr val="000000"/>
                    </a:solidFill>
                    <a:latin typeface="Salesforce Sans"/>
                    <a:ea typeface="Salesforce Sans"/>
                    <a:cs typeface="Salesforce Sans"/>
                    <a:sym typeface="Salesforce Sans"/>
                  </a:endParaRPr>
                </a:p>
              </p:txBody>
            </p:sp>
            <p:cxnSp>
              <p:nvCxnSpPr>
                <p:cNvPr id="691" name="Google Shape;691;p47"/>
                <p:cNvCxnSpPr>
                  <a:stCxn id="690" idx="1"/>
                  <a:endCxn id="689" idx="3"/>
                </p:cNvCxnSpPr>
                <p:nvPr/>
              </p:nvCxnSpPr>
              <p:spPr>
                <a:xfrm flipH="1">
                  <a:off x="9561778" y="1711996"/>
                  <a:ext cx="493500" cy="4800"/>
                </a:xfrm>
                <a:prstGeom prst="curvedConnector3">
                  <a:avLst>
                    <a:gd fmla="val 49990" name="adj1"/>
                  </a:avLst>
                </a:prstGeom>
                <a:noFill/>
                <a:ln cap="flat" cmpd="sng" w="9525">
                  <a:solidFill>
                    <a:schemeClr val="dk2"/>
                  </a:solidFill>
                  <a:prstDash val="solid"/>
                  <a:round/>
                  <a:headEnd len="sm" w="sm" type="none"/>
                  <a:tailEnd len="med" w="med" type="triangle"/>
                </a:ln>
              </p:spPr>
            </p:cxnSp>
          </p:grpSp>
          <p:grpSp>
            <p:nvGrpSpPr>
              <p:cNvPr id="692" name="Google Shape;692;p47"/>
              <p:cNvGrpSpPr/>
              <p:nvPr/>
            </p:nvGrpSpPr>
            <p:grpSpPr>
              <a:xfrm>
                <a:off x="6526658" y="1901667"/>
                <a:ext cx="5238072" cy="2794965"/>
                <a:chOff x="6526658" y="1901667"/>
                <a:chExt cx="5238072" cy="2794965"/>
              </a:xfrm>
            </p:grpSpPr>
            <p:grpSp>
              <p:nvGrpSpPr>
                <p:cNvPr id="693" name="Google Shape;693;p47"/>
                <p:cNvGrpSpPr/>
                <p:nvPr/>
              </p:nvGrpSpPr>
              <p:grpSpPr>
                <a:xfrm>
                  <a:off x="6526658" y="1901667"/>
                  <a:ext cx="5238072" cy="2794965"/>
                  <a:chOff x="711900" y="1956570"/>
                  <a:chExt cx="5478008" cy="3170692"/>
                </a:xfrm>
              </p:grpSpPr>
              <p:sp>
                <p:nvSpPr>
                  <p:cNvPr id="694" name="Google Shape;694;p47"/>
                  <p:cNvSpPr/>
                  <p:nvPr/>
                </p:nvSpPr>
                <p:spPr>
                  <a:xfrm>
                    <a:off x="731108" y="1964662"/>
                    <a:ext cx="5458800" cy="3162600"/>
                  </a:xfrm>
                  <a:prstGeom prst="rect">
                    <a:avLst/>
                  </a:prstGeom>
                  <a:solidFill>
                    <a:srgbClr val="9FC5E8"/>
                  </a:solidFill>
                  <a:ln>
                    <a:noFill/>
                  </a:ln>
                  <a:effectLst>
                    <a:outerShdw blurRad="57150" rotWithShape="0" algn="bl" dir="5400000" dist="57150">
                      <a:srgbClr val="000000">
                        <a:alpha val="49800"/>
                      </a:srgbClr>
                    </a:outerShdw>
                  </a:effectLst>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600"/>
                      <a:buFont typeface="Arial"/>
                      <a:buNone/>
                    </a:pPr>
                    <a:r>
                      <a:t/>
                    </a:r>
                    <a:endParaRPr b="1" i="0" sz="600" u="none" cap="none" strike="noStrike">
                      <a:solidFill>
                        <a:srgbClr val="000000"/>
                      </a:solidFill>
                      <a:latin typeface="Salesforce Sans"/>
                      <a:ea typeface="Salesforce Sans"/>
                      <a:cs typeface="Salesforce Sans"/>
                      <a:sym typeface="Salesforce Sans"/>
                    </a:endParaRPr>
                  </a:p>
                </p:txBody>
              </p:sp>
              <p:pic>
                <p:nvPicPr>
                  <p:cNvPr id="695" name="Google Shape;695;p47"/>
                  <p:cNvPicPr preferRelativeResize="0"/>
                  <p:nvPr/>
                </p:nvPicPr>
                <p:blipFill rotWithShape="1">
                  <a:blip r:embed="rId5">
                    <a:alphaModFix/>
                  </a:blip>
                  <a:srcRect b="-2399" l="3290" r="-3289" t="2400"/>
                  <a:stretch/>
                </p:blipFill>
                <p:spPr>
                  <a:xfrm>
                    <a:off x="711900" y="1956570"/>
                    <a:ext cx="454675" cy="450854"/>
                  </a:xfrm>
                  <a:prstGeom prst="rect">
                    <a:avLst/>
                  </a:prstGeom>
                  <a:noFill/>
                  <a:ln>
                    <a:noFill/>
                  </a:ln>
                </p:spPr>
              </p:pic>
            </p:grpSp>
            <p:sp>
              <p:nvSpPr>
                <p:cNvPr id="696" name="Google Shape;696;p47"/>
                <p:cNvSpPr txBox="1"/>
                <p:nvPr/>
              </p:nvSpPr>
              <p:spPr>
                <a:xfrm>
                  <a:off x="6924987" y="1977241"/>
                  <a:ext cx="990600" cy="259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205CA0"/>
                      </a:solidFill>
                      <a:latin typeface="Salesforce Sans"/>
                      <a:ea typeface="Salesforce Sans"/>
                      <a:cs typeface="Salesforce Sans"/>
                      <a:sym typeface="Salesforce Sans"/>
                    </a:rPr>
                    <a:t>Region</a:t>
                  </a:r>
                  <a:r>
                    <a:rPr b="1" i="0" lang="en" sz="900" u="none" cap="none" strike="noStrike">
                      <a:solidFill>
                        <a:srgbClr val="205CA0"/>
                      </a:solidFill>
                      <a:latin typeface="Courier New"/>
                      <a:ea typeface="Courier New"/>
                      <a:cs typeface="Courier New"/>
                      <a:sym typeface="Courier New"/>
                    </a:rPr>
                    <a:t> </a:t>
                  </a:r>
                  <a:endParaRPr b="1" i="0" sz="800" u="none" cap="none" strike="noStrike">
                    <a:solidFill>
                      <a:schemeClr val="dk2"/>
                    </a:solidFill>
                    <a:latin typeface="Courier New"/>
                    <a:ea typeface="Courier New"/>
                    <a:cs typeface="Courier New"/>
                    <a:sym typeface="Courier New"/>
                  </a:endParaRPr>
                </a:p>
              </p:txBody>
            </p:sp>
            <p:sp>
              <p:nvSpPr>
                <p:cNvPr id="697" name="Google Shape;697;p47"/>
                <p:cNvSpPr txBox="1"/>
                <p:nvPr/>
              </p:nvSpPr>
              <p:spPr>
                <a:xfrm>
                  <a:off x="8856186" y="2071225"/>
                  <a:ext cx="830700" cy="165300"/>
                </a:xfrm>
                <a:prstGeom prst="rect">
                  <a:avLst/>
                </a:prstGeom>
                <a:noFill/>
                <a:ln>
                  <a:noFill/>
                </a:ln>
              </p:spPr>
              <p:txBody>
                <a:bodyPr anchorCtr="0" anchor="ctr" bIns="0" lIns="3430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1" i="1" lang="en" sz="600" u="none" cap="none" strike="noStrike">
                      <a:solidFill>
                        <a:srgbClr val="000000"/>
                      </a:solidFill>
                      <a:latin typeface="Salesforce Sans"/>
                      <a:ea typeface="Salesforce Sans"/>
                      <a:cs typeface="Salesforce Sans"/>
                      <a:sym typeface="Salesforce Sans"/>
                    </a:rPr>
                    <a:t>AWS</a:t>
                  </a:r>
                  <a:r>
                    <a:rPr b="0" i="1" lang="en" sz="600" u="none" cap="none" strike="noStrike">
                      <a:solidFill>
                        <a:srgbClr val="000000"/>
                      </a:solidFill>
                      <a:latin typeface="Salesforce Sans"/>
                      <a:ea typeface="Salesforce Sans"/>
                      <a:cs typeface="Salesforce Sans"/>
                      <a:sym typeface="Salesforce Sans"/>
                    </a:rPr>
                    <a:t> </a:t>
                  </a:r>
                  <a:r>
                    <a:rPr b="1" i="1" lang="en" sz="600" u="none" cap="none" strike="noStrike">
                      <a:solidFill>
                        <a:srgbClr val="000000"/>
                      </a:solidFill>
                      <a:latin typeface="Salesforce Sans"/>
                      <a:ea typeface="Salesforce Sans"/>
                      <a:cs typeface="Salesforce Sans"/>
                      <a:sym typeface="Salesforce Sans"/>
                    </a:rPr>
                    <a:t>Region</a:t>
                  </a:r>
                  <a:endParaRPr b="0" i="0" sz="600" u="none" cap="none" strike="noStrike">
                    <a:solidFill>
                      <a:srgbClr val="000000"/>
                    </a:solidFill>
                    <a:latin typeface="Salesforce Sans"/>
                    <a:ea typeface="Salesforce Sans"/>
                    <a:cs typeface="Salesforce Sans"/>
                    <a:sym typeface="Salesforce Sans"/>
                  </a:endParaRPr>
                </a:p>
              </p:txBody>
            </p:sp>
            <p:sp>
              <p:nvSpPr>
                <p:cNvPr id="698" name="Google Shape;698;p47"/>
                <p:cNvSpPr txBox="1"/>
                <p:nvPr/>
              </p:nvSpPr>
              <p:spPr>
                <a:xfrm>
                  <a:off x="7951260" y="1999781"/>
                  <a:ext cx="830700" cy="215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1" i="0" lang="en" sz="800" u="none" cap="none" strike="noStrike">
                      <a:solidFill>
                        <a:srgbClr val="434343"/>
                      </a:solidFill>
                      <a:latin typeface="Courier New"/>
                      <a:ea typeface="Courier New"/>
                      <a:cs typeface="Courier New"/>
                      <a:sym typeface="Courier New"/>
                    </a:rPr>
                    <a:t>[</a:t>
                  </a:r>
                  <a:r>
                    <a:rPr b="0" i="0" lang="en" sz="800" u="none" cap="none" strike="noStrike">
                      <a:solidFill>
                        <a:srgbClr val="434343"/>
                      </a:solidFill>
                      <a:latin typeface="Consolas"/>
                      <a:ea typeface="Consolas"/>
                      <a:cs typeface="Consolas"/>
                      <a:sym typeface="Consolas"/>
                    </a:rPr>
                    <a:t>us-e2</a:t>
                  </a:r>
                  <a:r>
                    <a:rPr b="1" i="0" lang="en" sz="800" u="none" cap="none" strike="noStrike">
                      <a:solidFill>
                        <a:srgbClr val="434343"/>
                      </a:solidFill>
                      <a:latin typeface="Courier New"/>
                      <a:ea typeface="Courier New"/>
                      <a:cs typeface="Courier New"/>
                      <a:sym typeface="Courier New"/>
                    </a:rPr>
                    <a:t>]</a:t>
                  </a:r>
                  <a:endParaRPr b="0" i="0" sz="1000" u="none" cap="none" strike="noStrike">
                    <a:solidFill>
                      <a:srgbClr val="434343"/>
                    </a:solidFill>
                    <a:latin typeface="Salesforce Sans"/>
                    <a:ea typeface="Salesforce Sans"/>
                    <a:cs typeface="Salesforce Sans"/>
                    <a:sym typeface="Salesforce Sans"/>
                  </a:endParaRPr>
                </a:p>
              </p:txBody>
            </p:sp>
          </p:grpSp>
        </p:grpSp>
        <p:grpSp>
          <p:nvGrpSpPr>
            <p:cNvPr id="699" name="Google Shape;699;p47"/>
            <p:cNvGrpSpPr/>
            <p:nvPr/>
          </p:nvGrpSpPr>
          <p:grpSpPr>
            <a:xfrm>
              <a:off x="7170066" y="2264249"/>
              <a:ext cx="4374312" cy="2297450"/>
              <a:chOff x="7170066" y="2264249"/>
              <a:chExt cx="4374312" cy="2297450"/>
            </a:xfrm>
          </p:grpSpPr>
          <p:grpSp>
            <p:nvGrpSpPr>
              <p:cNvPr id="700" name="Google Shape;700;p47"/>
              <p:cNvGrpSpPr/>
              <p:nvPr/>
            </p:nvGrpSpPr>
            <p:grpSpPr>
              <a:xfrm>
                <a:off x="7170066" y="2264249"/>
                <a:ext cx="4374312" cy="2297450"/>
                <a:chOff x="7053709" y="2785118"/>
                <a:chExt cx="4261800" cy="2297450"/>
              </a:xfrm>
            </p:grpSpPr>
            <p:sp>
              <p:nvSpPr>
                <p:cNvPr id="701" name="Google Shape;701;p47"/>
                <p:cNvSpPr/>
                <p:nvPr/>
              </p:nvSpPr>
              <p:spPr>
                <a:xfrm>
                  <a:off x="7053709" y="2819968"/>
                  <a:ext cx="4261800" cy="2262600"/>
                </a:xfrm>
                <a:prstGeom prst="roundRect">
                  <a:avLst>
                    <a:gd fmla="val 16667" name="adj"/>
                  </a:avLst>
                </a:prstGeom>
                <a:gradFill>
                  <a:gsLst>
                    <a:gs pos="0">
                      <a:srgbClr val="FDECDB"/>
                    </a:gs>
                    <a:gs pos="100000">
                      <a:srgbClr val="F0A963"/>
                    </a:gs>
                  </a:gsLst>
                  <a:path path="circle">
                    <a:fillToRect b="50%" l="50%" r="50%" t="50%"/>
                  </a:path>
                  <a:tileRect/>
                </a:gradFill>
                <a:ln>
                  <a:noFill/>
                </a:ln>
                <a:effectLst>
                  <a:outerShdw blurRad="57150" rotWithShape="0" algn="bl" dir="5400000" dist="57150">
                    <a:srgbClr val="000000">
                      <a:alpha val="49800"/>
                    </a:srgbClr>
                  </a:outerShdw>
                </a:effectLst>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702" name="Google Shape;702;p47"/>
                <p:cNvPicPr preferRelativeResize="0"/>
                <p:nvPr/>
              </p:nvPicPr>
              <p:blipFill rotWithShape="1">
                <a:blip r:embed="rId6">
                  <a:alphaModFix/>
                </a:blip>
                <a:srcRect b="0" l="0" r="0" t="0"/>
                <a:stretch/>
              </p:blipFill>
              <p:spPr>
                <a:xfrm>
                  <a:off x="7135092" y="2785118"/>
                  <a:ext cx="407086" cy="272100"/>
                </a:xfrm>
                <a:prstGeom prst="rect">
                  <a:avLst/>
                </a:prstGeom>
                <a:noFill/>
                <a:ln>
                  <a:noFill/>
                </a:ln>
                <a:effectLst>
                  <a:outerShdw blurRad="57150" rotWithShape="0" algn="bl" dir="5400000" dist="19050">
                    <a:srgbClr val="000000">
                      <a:alpha val="49800"/>
                    </a:srgbClr>
                  </a:outerShdw>
                </a:effectLst>
              </p:spPr>
            </p:pic>
          </p:grpSp>
          <p:sp>
            <p:nvSpPr>
              <p:cNvPr id="703" name="Google Shape;703;p47"/>
              <p:cNvSpPr txBox="1"/>
              <p:nvPr/>
            </p:nvSpPr>
            <p:spPr>
              <a:xfrm>
                <a:off x="7781805" y="2435245"/>
                <a:ext cx="3095700" cy="180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800">
                    <a:latin typeface="Salesforce Sans"/>
                    <a:ea typeface="Salesforce Sans"/>
                    <a:cs typeface="Salesforce Sans"/>
                    <a:sym typeface="Salesforce Sans"/>
                  </a:rPr>
                  <a:t>Non-</a:t>
                </a:r>
                <a:r>
                  <a:rPr b="1" lang="en" sz="800">
                    <a:latin typeface="Salesforce Sans"/>
                    <a:ea typeface="Salesforce Sans"/>
                    <a:cs typeface="Salesforce Sans"/>
                    <a:sym typeface="Salesforce Sans"/>
                  </a:rPr>
                  <a:t>Production </a:t>
                </a:r>
                <a:r>
                  <a:rPr b="1" i="0" lang="en" sz="800" u="none" cap="none" strike="noStrike">
                    <a:solidFill>
                      <a:srgbClr val="000000"/>
                    </a:solidFill>
                    <a:latin typeface="Salesforce Sans"/>
                    <a:ea typeface="Salesforce Sans"/>
                    <a:cs typeface="Salesforce Sans"/>
                    <a:sym typeface="Salesforce Sans"/>
                  </a:rPr>
                  <a:t>Customer VPC </a:t>
                </a:r>
                <a:r>
                  <a:rPr i="0" lang="en" sz="800" u="none" cap="none" strike="noStrike">
                    <a:solidFill>
                      <a:srgbClr val="000000"/>
                    </a:solidFill>
                    <a:latin typeface="Consolas"/>
                    <a:ea typeface="Consolas"/>
                    <a:cs typeface="Consolas"/>
                    <a:sym typeface="Consolas"/>
                  </a:rPr>
                  <a:t>[10.</a:t>
                </a:r>
                <a:r>
                  <a:rPr lang="en" sz="800">
                    <a:latin typeface="Consolas"/>
                    <a:ea typeface="Consolas"/>
                    <a:cs typeface="Consolas"/>
                    <a:sym typeface="Consolas"/>
                  </a:rPr>
                  <a:t>2</a:t>
                </a:r>
                <a:r>
                  <a:rPr i="0" lang="en" sz="800" u="none" cap="none" strike="noStrike">
                    <a:solidFill>
                      <a:srgbClr val="000000"/>
                    </a:solidFill>
                    <a:latin typeface="Consolas"/>
                    <a:ea typeface="Consolas"/>
                    <a:cs typeface="Consolas"/>
                    <a:sym typeface="Consolas"/>
                  </a:rPr>
                  <a:t>00.1.0/24]</a:t>
                </a:r>
                <a:r>
                  <a:rPr b="1" i="0" lang="en" sz="800" u="none" cap="none" strike="noStrike">
                    <a:solidFill>
                      <a:srgbClr val="000000"/>
                    </a:solidFill>
                    <a:latin typeface="Salesforce Sans"/>
                    <a:ea typeface="Salesforce Sans"/>
                    <a:cs typeface="Salesforce Sans"/>
                    <a:sym typeface="Salesforce Sans"/>
                  </a:rPr>
                  <a:t> </a:t>
                </a:r>
                <a:endParaRPr b="1" i="0" sz="800" u="none" cap="none" strike="noStrike">
                  <a:solidFill>
                    <a:srgbClr val="000000"/>
                  </a:solidFill>
                  <a:latin typeface="Salesforce Sans"/>
                  <a:ea typeface="Salesforce Sans"/>
                  <a:cs typeface="Salesforce Sans"/>
                  <a:sym typeface="Salesforce Sans"/>
                </a:endParaRPr>
              </a:p>
            </p:txBody>
          </p:sp>
        </p:grpSp>
      </p:grpSp>
      <p:grpSp>
        <p:nvGrpSpPr>
          <p:cNvPr id="704" name="Google Shape;704;p47"/>
          <p:cNvGrpSpPr/>
          <p:nvPr/>
        </p:nvGrpSpPr>
        <p:grpSpPr>
          <a:xfrm>
            <a:off x="5525320" y="1921498"/>
            <a:ext cx="1182988" cy="572138"/>
            <a:chOff x="8059591" y="2933799"/>
            <a:chExt cx="2328259" cy="941326"/>
          </a:xfrm>
        </p:grpSpPr>
        <p:pic>
          <p:nvPicPr>
            <p:cNvPr id="705" name="Google Shape;705;p47"/>
            <p:cNvPicPr preferRelativeResize="0"/>
            <p:nvPr/>
          </p:nvPicPr>
          <p:blipFill rotWithShape="1">
            <a:blip r:embed="rId8">
              <a:alphaModFix/>
            </a:blip>
            <a:srcRect b="0" l="0" r="0" t="0"/>
            <a:stretch/>
          </p:blipFill>
          <p:spPr>
            <a:xfrm>
              <a:off x="9927538" y="3275191"/>
              <a:ext cx="460312" cy="63904"/>
            </a:xfrm>
            <a:prstGeom prst="rect">
              <a:avLst/>
            </a:prstGeom>
            <a:noFill/>
            <a:ln>
              <a:noFill/>
            </a:ln>
          </p:spPr>
        </p:pic>
        <p:grpSp>
          <p:nvGrpSpPr>
            <p:cNvPr id="706" name="Google Shape;706;p47"/>
            <p:cNvGrpSpPr/>
            <p:nvPr/>
          </p:nvGrpSpPr>
          <p:grpSpPr>
            <a:xfrm>
              <a:off x="8059591" y="2933802"/>
              <a:ext cx="853209" cy="941323"/>
              <a:chOff x="8059591" y="2933802"/>
              <a:chExt cx="853209" cy="941323"/>
            </a:xfrm>
          </p:grpSpPr>
          <p:grpSp>
            <p:nvGrpSpPr>
              <p:cNvPr id="707" name="Google Shape;707;p47"/>
              <p:cNvGrpSpPr/>
              <p:nvPr/>
            </p:nvGrpSpPr>
            <p:grpSpPr>
              <a:xfrm>
                <a:off x="8059591" y="2933802"/>
                <a:ext cx="853209" cy="941323"/>
                <a:chOff x="1669639" y="2998020"/>
                <a:chExt cx="870000" cy="959848"/>
              </a:xfrm>
            </p:grpSpPr>
            <p:grpSp>
              <p:nvGrpSpPr>
                <p:cNvPr id="708" name="Google Shape;708;p47"/>
                <p:cNvGrpSpPr/>
                <p:nvPr/>
              </p:nvGrpSpPr>
              <p:grpSpPr>
                <a:xfrm>
                  <a:off x="1782212" y="2998020"/>
                  <a:ext cx="661605" cy="760733"/>
                  <a:chOff x="2990330" y="2651781"/>
                  <a:chExt cx="854125" cy="944540"/>
                </a:xfrm>
              </p:grpSpPr>
              <p:pic>
                <p:nvPicPr>
                  <p:cNvPr id="709" name="Google Shape;709;p47"/>
                  <p:cNvPicPr preferRelativeResize="0"/>
                  <p:nvPr/>
                </p:nvPicPr>
                <p:blipFill rotWithShape="1">
                  <a:blip r:embed="rId9">
                    <a:alphaModFix/>
                  </a:blip>
                  <a:srcRect b="0" l="0" r="0" t="0"/>
                  <a:stretch/>
                </p:blipFill>
                <p:spPr>
                  <a:xfrm>
                    <a:off x="2990330" y="2651781"/>
                    <a:ext cx="854125" cy="944540"/>
                  </a:xfrm>
                  <a:prstGeom prst="rect">
                    <a:avLst/>
                  </a:prstGeom>
                  <a:noFill/>
                  <a:ln>
                    <a:noFill/>
                  </a:ln>
                </p:spPr>
              </p:pic>
              <p:pic>
                <p:nvPicPr>
                  <p:cNvPr id="710" name="Google Shape;710;p47"/>
                  <p:cNvPicPr preferRelativeResize="0"/>
                  <p:nvPr/>
                </p:nvPicPr>
                <p:blipFill rotWithShape="1">
                  <a:blip r:embed="rId10">
                    <a:alphaModFix/>
                  </a:blip>
                  <a:srcRect b="0" l="0" r="0" t="0"/>
                  <a:stretch/>
                </p:blipFill>
                <p:spPr>
                  <a:xfrm>
                    <a:off x="3234146" y="2847433"/>
                    <a:ext cx="366495" cy="360289"/>
                  </a:xfrm>
                  <a:prstGeom prst="rect">
                    <a:avLst/>
                  </a:prstGeom>
                  <a:noFill/>
                  <a:ln>
                    <a:noFill/>
                  </a:ln>
                </p:spPr>
              </p:pic>
            </p:grpSp>
            <p:sp>
              <p:nvSpPr>
                <p:cNvPr id="711" name="Google Shape;711;p47"/>
                <p:cNvSpPr txBox="1"/>
                <p:nvPr/>
              </p:nvSpPr>
              <p:spPr>
                <a:xfrm>
                  <a:off x="1669639" y="3797368"/>
                  <a:ext cx="870000" cy="16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000000"/>
                      </a:solidFill>
                      <a:latin typeface="Salesforce Sans"/>
                      <a:ea typeface="Salesforce Sans"/>
                      <a:cs typeface="Salesforce Sans"/>
                      <a:sym typeface="Salesforce Sans"/>
                    </a:rPr>
                    <a:t>Mule Worker</a:t>
                  </a:r>
                  <a:endParaRPr b="0" i="0" sz="600" u="none" cap="none" strike="noStrike">
                    <a:solidFill>
                      <a:srgbClr val="000000"/>
                    </a:solidFill>
                    <a:latin typeface="Consolas"/>
                    <a:ea typeface="Consolas"/>
                    <a:cs typeface="Consolas"/>
                    <a:sym typeface="Consolas"/>
                  </a:endParaRPr>
                </a:p>
              </p:txBody>
            </p:sp>
          </p:grpSp>
          <p:sp>
            <p:nvSpPr>
              <p:cNvPr id="712" name="Google Shape;712;p47"/>
              <p:cNvSpPr txBox="1"/>
              <p:nvPr/>
            </p:nvSpPr>
            <p:spPr>
              <a:xfrm>
                <a:off x="8181175" y="3414250"/>
                <a:ext cx="619200" cy="194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lt1"/>
                    </a:solidFill>
                    <a:latin typeface="Salesforce Sans"/>
                    <a:ea typeface="Salesforce Sans"/>
                    <a:cs typeface="Salesforce Sans"/>
                    <a:sym typeface="Salesforce Sans"/>
                  </a:rPr>
                  <a:t>appLucy</a:t>
                </a:r>
                <a:endParaRPr b="1" i="0" sz="600" u="none" cap="none" strike="noStrike">
                  <a:solidFill>
                    <a:schemeClr val="lt1"/>
                  </a:solidFill>
                  <a:latin typeface="Salesforce Sans"/>
                  <a:ea typeface="Salesforce Sans"/>
                  <a:cs typeface="Salesforce Sans"/>
                  <a:sym typeface="Salesforce Sans"/>
                </a:endParaRPr>
              </a:p>
            </p:txBody>
          </p:sp>
        </p:grpSp>
        <p:grpSp>
          <p:nvGrpSpPr>
            <p:cNvPr id="713" name="Google Shape;713;p47"/>
            <p:cNvGrpSpPr/>
            <p:nvPr/>
          </p:nvGrpSpPr>
          <p:grpSpPr>
            <a:xfrm>
              <a:off x="9080116" y="2933799"/>
              <a:ext cx="853209" cy="936085"/>
              <a:chOff x="9080116" y="2933799"/>
              <a:chExt cx="853209" cy="936085"/>
            </a:xfrm>
          </p:grpSpPr>
          <p:grpSp>
            <p:nvGrpSpPr>
              <p:cNvPr id="714" name="Google Shape;714;p47"/>
              <p:cNvGrpSpPr/>
              <p:nvPr/>
            </p:nvGrpSpPr>
            <p:grpSpPr>
              <a:xfrm>
                <a:off x="9080116" y="2933799"/>
                <a:ext cx="853209" cy="936085"/>
                <a:chOff x="1514240" y="3004674"/>
                <a:chExt cx="870000" cy="954507"/>
              </a:xfrm>
            </p:grpSpPr>
            <p:grpSp>
              <p:nvGrpSpPr>
                <p:cNvPr id="715" name="Google Shape;715;p47"/>
                <p:cNvGrpSpPr/>
                <p:nvPr/>
              </p:nvGrpSpPr>
              <p:grpSpPr>
                <a:xfrm>
                  <a:off x="1626813" y="3004674"/>
                  <a:ext cx="661605" cy="760733"/>
                  <a:chOff x="2789712" y="2660042"/>
                  <a:chExt cx="854125" cy="944540"/>
                </a:xfrm>
              </p:grpSpPr>
              <p:pic>
                <p:nvPicPr>
                  <p:cNvPr id="716" name="Google Shape;716;p47"/>
                  <p:cNvPicPr preferRelativeResize="0"/>
                  <p:nvPr/>
                </p:nvPicPr>
                <p:blipFill rotWithShape="1">
                  <a:blip r:embed="rId9">
                    <a:alphaModFix/>
                  </a:blip>
                  <a:srcRect b="0" l="0" r="0" t="0"/>
                  <a:stretch/>
                </p:blipFill>
                <p:spPr>
                  <a:xfrm>
                    <a:off x="2789712" y="2660042"/>
                    <a:ext cx="854125" cy="944540"/>
                  </a:xfrm>
                  <a:prstGeom prst="rect">
                    <a:avLst/>
                  </a:prstGeom>
                  <a:noFill/>
                  <a:ln>
                    <a:noFill/>
                  </a:ln>
                </p:spPr>
              </p:pic>
              <p:pic>
                <p:nvPicPr>
                  <p:cNvPr id="717" name="Google Shape;717;p47"/>
                  <p:cNvPicPr preferRelativeResize="0"/>
                  <p:nvPr/>
                </p:nvPicPr>
                <p:blipFill rotWithShape="1">
                  <a:blip r:embed="rId10">
                    <a:alphaModFix/>
                  </a:blip>
                  <a:srcRect b="0" l="0" r="0" t="0"/>
                  <a:stretch/>
                </p:blipFill>
                <p:spPr>
                  <a:xfrm>
                    <a:off x="3033527" y="2855694"/>
                    <a:ext cx="366495" cy="360289"/>
                  </a:xfrm>
                  <a:prstGeom prst="rect">
                    <a:avLst/>
                  </a:prstGeom>
                  <a:noFill/>
                  <a:ln>
                    <a:noFill/>
                  </a:ln>
                </p:spPr>
              </p:pic>
            </p:grpSp>
            <p:sp>
              <p:nvSpPr>
                <p:cNvPr id="718" name="Google Shape;718;p47"/>
                <p:cNvSpPr txBox="1"/>
                <p:nvPr/>
              </p:nvSpPr>
              <p:spPr>
                <a:xfrm>
                  <a:off x="1514240" y="3799581"/>
                  <a:ext cx="870000" cy="159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000000"/>
                      </a:solidFill>
                      <a:latin typeface="Salesforce Sans"/>
                      <a:ea typeface="Salesforce Sans"/>
                      <a:cs typeface="Salesforce Sans"/>
                      <a:sym typeface="Salesforce Sans"/>
                    </a:rPr>
                    <a:t>Mule Worker</a:t>
                  </a:r>
                  <a:endParaRPr b="1" i="0" sz="600" u="none" cap="none" strike="noStrike">
                    <a:solidFill>
                      <a:srgbClr val="000000"/>
                    </a:solidFill>
                    <a:latin typeface="Consolas"/>
                    <a:ea typeface="Consolas"/>
                    <a:cs typeface="Consolas"/>
                    <a:sym typeface="Consolas"/>
                  </a:endParaRPr>
                </a:p>
              </p:txBody>
            </p:sp>
          </p:grpSp>
          <p:sp>
            <p:nvSpPr>
              <p:cNvPr id="719" name="Google Shape;719;p47"/>
              <p:cNvSpPr txBox="1"/>
              <p:nvPr/>
            </p:nvSpPr>
            <p:spPr>
              <a:xfrm>
                <a:off x="9188275" y="3414250"/>
                <a:ext cx="650100" cy="194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lt1"/>
                    </a:solidFill>
                    <a:latin typeface="Salesforce Sans"/>
                    <a:ea typeface="Salesforce Sans"/>
                    <a:cs typeface="Salesforce Sans"/>
                    <a:sym typeface="Salesforce Sans"/>
                  </a:rPr>
                  <a:t>appLucy</a:t>
                </a:r>
                <a:endParaRPr b="1" i="0" sz="600" u="none" cap="none" strike="noStrike">
                  <a:solidFill>
                    <a:schemeClr val="lt1"/>
                  </a:solidFill>
                  <a:latin typeface="Salesforce Sans"/>
                  <a:ea typeface="Salesforce Sans"/>
                  <a:cs typeface="Salesforce Sans"/>
                  <a:sym typeface="Salesforce Sans"/>
                </a:endParaRPr>
              </a:p>
            </p:txBody>
          </p:sp>
        </p:grpSp>
      </p:grpSp>
      <p:grpSp>
        <p:nvGrpSpPr>
          <p:cNvPr id="720" name="Google Shape;720;p47"/>
          <p:cNvGrpSpPr/>
          <p:nvPr/>
        </p:nvGrpSpPr>
        <p:grpSpPr>
          <a:xfrm>
            <a:off x="6696529" y="1921497"/>
            <a:ext cx="433515" cy="572112"/>
            <a:chOff x="10364666" y="2933798"/>
            <a:chExt cx="853209" cy="941284"/>
          </a:xfrm>
        </p:grpSpPr>
        <p:grpSp>
          <p:nvGrpSpPr>
            <p:cNvPr id="721" name="Google Shape;721;p47"/>
            <p:cNvGrpSpPr/>
            <p:nvPr/>
          </p:nvGrpSpPr>
          <p:grpSpPr>
            <a:xfrm>
              <a:off x="10364666" y="2933798"/>
              <a:ext cx="853209" cy="941284"/>
              <a:chOff x="1048042" y="2994273"/>
              <a:chExt cx="870000" cy="959808"/>
            </a:xfrm>
          </p:grpSpPr>
          <p:grpSp>
            <p:nvGrpSpPr>
              <p:cNvPr id="722" name="Google Shape;722;p47"/>
              <p:cNvGrpSpPr/>
              <p:nvPr/>
            </p:nvGrpSpPr>
            <p:grpSpPr>
              <a:xfrm>
                <a:off x="1152076" y="2994273"/>
                <a:ext cx="661605" cy="760733"/>
                <a:chOff x="2176831" y="2647128"/>
                <a:chExt cx="854125" cy="944540"/>
              </a:xfrm>
            </p:grpSpPr>
            <p:pic>
              <p:nvPicPr>
                <p:cNvPr id="723" name="Google Shape;723;p47"/>
                <p:cNvPicPr preferRelativeResize="0"/>
                <p:nvPr/>
              </p:nvPicPr>
              <p:blipFill rotWithShape="1">
                <a:blip r:embed="rId9">
                  <a:alphaModFix/>
                </a:blip>
                <a:srcRect b="0" l="0" r="0" t="0"/>
                <a:stretch/>
              </p:blipFill>
              <p:spPr>
                <a:xfrm>
                  <a:off x="2176831" y="2647128"/>
                  <a:ext cx="854125" cy="944540"/>
                </a:xfrm>
                <a:prstGeom prst="rect">
                  <a:avLst/>
                </a:prstGeom>
                <a:noFill/>
                <a:ln>
                  <a:noFill/>
                </a:ln>
              </p:spPr>
            </p:pic>
            <p:pic>
              <p:nvPicPr>
                <p:cNvPr id="724" name="Google Shape;724;p47"/>
                <p:cNvPicPr preferRelativeResize="0"/>
                <p:nvPr/>
              </p:nvPicPr>
              <p:blipFill rotWithShape="1">
                <a:blip r:embed="rId10">
                  <a:alphaModFix/>
                </a:blip>
                <a:srcRect b="0" l="0" r="0" t="0"/>
                <a:stretch/>
              </p:blipFill>
              <p:spPr>
                <a:xfrm>
                  <a:off x="2420646" y="2842781"/>
                  <a:ext cx="366495" cy="360289"/>
                </a:xfrm>
                <a:prstGeom prst="rect">
                  <a:avLst/>
                </a:prstGeom>
                <a:noFill/>
                <a:ln>
                  <a:noFill/>
                </a:ln>
              </p:spPr>
            </p:pic>
          </p:grpSp>
          <p:sp>
            <p:nvSpPr>
              <p:cNvPr id="725" name="Google Shape;725;p47"/>
              <p:cNvSpPr txBox="1"/>
              <p:nvPr/>
            </p:nvSpPr>
            <p:spPr>
              <a:xfrm>
                <a:off x="1048042" y="3799581"/>
                <a:ext cx="870000" cy="154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000000"/>
                    </a:solidFill>
                    <a:latin typeface="Salesforce Sans"/>
                    <a:ea typeface="Salesforce Sans"/>
                    <a:cs typeface="Salesforce Sans"/>
                    <a:sym typeface="Salesforce Sans"/>
                  </a:rPr>
                  <a:t>Mule Worker</a:t>
                </a:r>
                <a:endParaRPr b="1" i="0" sz="600" u="none" cap="none" strike="noStrike">
                  <a:solidFill>
                    <a:srgbClr val="000000"/>
                  </a:solidFill>
                  <a:latin typeface="Salesforce Sans"/>
                  <a:ea typeface="Salesforce Sans"/>
                  <a:cs typeface="Salesforce Sans"/>
                  <a:sym typeface="Salesforce Sans"/>
                </a:endParaRPr>
              </a:p>
            </p:txBody>
          </p:sp>
        </p:grpSp>
        <p:sp>
          <p:nvSpPr>
            <p:cNvPr id="726" name="Google Shape;726;p47"/>
            <p:cNvSpPr txBox="1"/>
            <p:nvPr/>
          </p:nvSpPr>
          <p:spPr>
            <a:xfrm>
              <a:off x="10475374" y="3414250"/>
              <a:ext cx="650100" cy="194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lt1"/>
                  </a:solidFill>
                  <a:latin typeface="Salesforce Sans"/>
                  <a:ea typeface="Salesforce Sans"/>
                  <a:cs typeface="Salesforce Sans"/>
                  <a:sym typeface="Salesforce Sans"/>
                </a:rPr>
                <a:t>appEthel</a:t>
              </a:r>
              <a:endParaRPr b="1" i="0" sz="600" u="none" cap="none" strike="noStrike">
                <a:solidFill>
                  <a:schemeClr val="lt1"/>
                </a:solidFill>
                <a:latin typeface="Salesforce Sans"/>
                <a:ea typeface="Salesforce Sans"/>
                <a:cs typeface="Salesforce Sans"/>
                <a:sym typeface="Salesforce Sans"/>
              </a:endParaRPr>
            </a:p>
          </p:txBody>
        </p:sp>
      </p:grpSp>
      <p:sp>
        <p:nvSpPr>
          <p:cNvPr id="727" name="Google Shape;727;p47"/>
          <p:cNvSpPr/>
          <p:nvPr/>
        </p:nvSpPr>
        <p:spPr>
          <a:xfrm rot="-5400000">
            <a:off x="6288091" y="1818419"/>
            <a:ext cx="72300" cy="1500000"/>
          </a:xfrm>
          <a:prstGeom prst="leftBrace">
            <a:avLst>
              <a:gd fmla="val 50000" name="adj1"/>
              <a:gd fmla="val 51160" name="adj2"/>
            </a:avLst>
          </a:prstGeom>
          <a:noFill/>
          <a:ln cap="flat" cmpd="sng" w="9525">
            <a:solidFill>
              <a:schemeClr val="dk2"/>
            </a:solidFill>
            <a:prstDash val="solid"/>
            <a:round/>
            <a:headEnd len="sm" w="sm" type="none"/>
            <a:tailEnd len="sm" w="sm" type="none"/>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728" name="Google Shape;728;p47"/>
          <p:cNvCxnSpPr>
            <a:stCxn id="729" idx="3"/>
            <a:endCxn id="730" idx="2"/>
          </p:cNvCxnSpPr>
          <p:nvPr/>
        </p:nvCxnSpPr>
        <p:spPr>
          <a:xfrm flipH="1" rot="10800000">
            <a:off x="4799871" y="2477679"/>
            <a:ext cx="594900" cy="222300"/>
          </a:xfrm>
          <a:prstGeom prst="curvedConnector2">
            <a:avLst/>
          </a:prstGeom>
          <a:noFill/>
          <a:ln cap="flat" cmpd="sng" w="19050">
            <a:solidFill>
              <a:schemeClr val="dk2"/>
            </a:solidFill>
            <a:prstDash val="solid"/>
            <a:round/>
            <a:headEnd len="sm" w="sm" type="none"/>
            <a:tailEnd len="med" w="med" type="triangle"/>
          </a:ln>
        </p:spPr>
      </p:cxnSp>
      <p:sp>
        <p:nvSpPr>
          <p:cNvPr id="731" name="Google Shape;731;p47"/>
          <p:cNvSpPr/>
          <p:nvPr/>
        </p:nvSpPr>
        <p:spPr>
          <a:xfrm>
            <a:off x="5551165" y="1891549"/>
            <a:ext cx="911700" cy="629700"/>
          </a:xfrm>
          <a:prstGeom prst="roundRect">
            <a:avLst>
              <a:gd fmla="val 16667" name="adj"/>
            </a:avLst>
          </a:prstGeom>
          <a:noFill/>
          <a:ln cap="flat" cmpd="sng" w="9525">
            <a:solidFill>
              <a:schemeClr val="dk2"/>
            </a:solidFill>
            <a:prstDash val="lgDash"/>
            <a:round/>
            <a:headEnd len="sm" w="sm" type="none"/>
            <a:tailEnd len="sm" w="sm" type="none"/>
          </a:ln>
        </p:spPr>
        <p:txBody>
          <a:bodyPr anchorCtr="0" anchor="ctr" bIns="68625" lIns="68625" spcFirstLastPara="1" rIns="68625" wrap="square" tIns="68625">
            <a:noAutofit/>
          </a:bodyPr>
          <a:lstStyle/>
          <a:p>
            <a:pPr indent="0" lvl="0" marL="0" rtl="0" algn="l">
              <a:spcBef>
                <a:spcPts val="0"/>
              </a:spcBef>
              <a:spcAft>
                <a:spcPts val="0"/>
              </a:spcAft>
              <a:buNone/>
            </a:pPr>
            <a:r>
              <a:t/>
            </a:r>
            <a:endParaRPr/>
          </a:p>
        </p:txBody>
      </p:sp>
      <p:pic>
        <p:nvPicPr>
          <p:cNvPr id="729" name="Google Shape;729;p47"/>
          <p:cNvPicPr preferRelativeResize="0"/>
          <p:nvPr/>
        </p:nvPicPr>
        <p:blipFill rotWithShape="1">
          <a:blip r:embed="rId11">
            <a:alphaModFix/>
          </a:blip>
          <a:srcRect b="0" l="0" r="0" t="0"/>
          <a:stretch/>
        </p:blipFill>
        <p:spPr>
          <a:xfrm>
            <a:off x="4502608" y="2518383"/>
            <a:ext cx="297264" cy="363192"/>
          </a:xfrm>
          <a:prstGeom prst="rect">
            <a:avLst/>
          </a:prstGeom>
          <a:noFill/>
          <a:ln>
            <a:noFill/>
          </a:ln>
          <a:effectLst>
            <a:outerShdw blurRad="57150" rotWithShape="0" algn="bl" dir="5400000" dist="47625">
              <a:srgbClr val="000000">
                <a:alpha val="49800"/>
              </a:srgbClr>
            </a:outerShdw>
          </a:effectLst>
        </p:spPr>
      </p:pic>
      <p:sp>
        <p:nvSpPr>
          <p:cNvPr id="732" name="Google Shape;732;p47"/>
          <p:cNvSpPr txBox="1"/>
          <p:nvPr/>
        </p:nvSpPr>
        <p:spPr>
          <a:xfrm>
            <a:off x="4115100" y="2851825"/>
            <a:ext cx="712800" cy="265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 sz="500" u="none" cap="none" strike="noStrike">
                <a:solidFill>
                  <a:srgbClr val="000000"/>
                </a:solidFill>
                <a:latin typeface="Salesforce Sans"/>
                <a:ea typeface="Salesforce Sans"/>
                <a:cs typeface="Salesforce Sans"/>
                <a:sym typeface="Salesforce Sans"/>
              </a:rPr>
              <a:t>Shared Load Balancer</a:t>
            </a:r>
            <a:endParaRPr b="1" i="0" sz="500" u="none" cap="none" strike="noStrike">
              <a:solidFill>
                <a:srgbClr val="000000"/>
              </a:solidFill>
              <a:latin typeface="Salesforce Sans"/>
              <a:ea typeface="Salesforce Sans"/>
              <a:cs typeface="Salesforce Sans"/>
              <a:sym typeface="Salesforce Sans"/>
            </a:endParaRPr>
          </a:p>
          <a:p>
            <a:pPr indent="0" lvl="0" marL="0" marR="0" rtl="0" algn="ctr">
              <a:lnSpc>
                <a:spcPct val="100000"/>
              </a:lnSpc>
              <a:spcBef>
                <a:spcPts val="0"/>
              </a:spcBef>
              <a:spcAft>
                <a:spcPts val="0"/>
              </a:spcAft>
              <a:buClr>
                <a:srgbClr val="000000"/>
              </a:buClr>
              <a:buSzPts val="600"/>
              <a:buFont typeface="Arial"/>
              <a:buNone/>
            </a:pPr>
            <a:r>
              <a:rPr b="0" i="0" lang="en" sz="500" u="none" cap="none" strike="noStrike">
                <a:solidFill>
                  <a:srgbClr val="000000"/>
                </a:solidFill>
                <a:latin typeface="Consolas"/>
                <a:ea typeface="Consolas"/>
                <a:cs typeface="Consolas"/>
                <a:sym typeface="Consolas"/>
              </a:rPr>
              <a:t>[us-e2.cloudhub.io]</a:t>
            </a:r>
            <a:endParaRPr b="0" i="0" sz="500" u="none" cap="none" strike="noStrike">
              <a:solidFill>
                <a:srgbClr val="000000"/>
              </a:solidFill>
              <a:latin typeface="Consolas"/>
              <a:ea typeface="Consolas"/>
              <a:cs typeface="Consolas"/>
              <a:sym typeface="Consolas"/>
            </a:endParaRPr>
          </a:p>
        </p:txBody>
      </p:sp>
      <p:pic>
        <p:nvPicPr>
          <p:cNvPr id="730" name="Google Shape;730;p47"/>
          <p:cNvPicPr preferRelativeResize="0"/>
          <p:nvPr/>
        </p:nvPicPr>
        <p:blipFill rotWithShape="1">
          <a:blip r:embed="rId12">
            <a:alphaModFix/>
          </a:blip>
          <a:srcRect b="0" l="0" r="0" t="0"/>
          <a:stretch/>
        </p:blipFill>
        <p:spPr>
          <a:xfrm>
            <a:off x="5297219" y="1891549"/>
            <a:ext cx="195073" cy="586099"/>
          </a:xfrm>
          <a:prstGeom prst="rect">
            <a:avLst/>
          </a:prstGeom>
          <a:noFill/>
          <a:ln>
            <a:noFill/>
          </a:ln>
          <a:effectLst>
            <a:outerShdw blurRad="57150" rotWithShape="0" algn="bl" dir="5400000" dist="38100">
              <a:srgbClr val="000000">
                <a:alpha val="49800"/>
              </a:srgbClr>
            </a:outerShdw>
          </a:effectLst>
        </p:spPr>
      </p:pic>
      <p:sp>
        <p:nvSpPr>
          <p:cNvPr id="733" name="Google Shape;733;p47"/>
          <p:cNvSpPr txBox="1"/>
          <p:nvPr/>
        </p:nvSpPr>
        <p:spPr>
          <a:xfrm>
            <a:off x="4115100" y="1812975"/>
            <a:ext cx="972600" cy="265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 sz="500" u="none" cap="none" strike="noStrike">
                <a:solidFill>
                  <a:srgbClr val="000000"/>
                </a:solidFill>
                <a:latin typeface="Salesforce Sans"/>
                <a:ea typeface="Salesforce Sans"/>
                <a:cs typeface="Salesforce Sans"/>
                <a:sym typeface="Salesforce Sans"/>
              </a:rPr>
              <a:t>Dedicated Load Balancer</a:t>
            </a:r>
            <a:endParaRPr b="1" i="0" sz="500" u="none" cap="none" strike="noStrike">
              <a:solidFill>
                <a:srgbClr val="000000"/>
              </a:solidFill>
              <a:latin typeface="Salesforce Sans"/>
              <a:ea typeface="Salesforce Sans"/>
              <a:cs typeface="Salesforce Sans"/>
              <a:sym typeface="Salesforce Sans"/>
            </a:endParaRPr>
          </a:p>
          <a:p>
            <a:pPr indent="0" lvl="0" marL="0" marR="0" rtl="0" algn="ctr">
              <a:lnSpc>
                <a:spcPct val="100000"/>
              </a:lnSpc>
              <a:spcBef>
                <a:spcPts val="0"/>
              </a:spcBef>
              <a:spcAft>
                <a:spcPts val="0"/>
              </a:spcAft>
              <a:buClr>
                <a:srgbClr val="000000"/>
              </a:buClr>
              <a:buSzPts val="600"/>
              <a:buFont typeface="Arial"/>
              <a:buNone/>
            </a:pPr>
            <a:r>
              <a:rPr b="0" i="0" lang="en" sz="500" u="none" cap="none" strike="noStrike">
                <a:solidFill>
                  <a:srgbClr val="000000"/>
                </a:solidFill>
                <a:latin typeface="Consolas"/>
                <a:ea typeface="Consolas"/>
                <a:cs typeface="Consolas"/>
                <a:sym typeface="Consolas"/>
              </a:rPr>
              <a:t>[my-dlb.lb.anypointdns.net]</a:t>
            </a:r>
            <a:endParaRPr b="0" i="0" sz="400" u="none" cap="none" strike="noStrike">
              <a:solidFill>
                <a:srgbClr val="000000"/>
              </a:solidFill>
              <a:latin typeface="Consolas"/>
              <a:ea typeface="Consolas"/>
              <a:cs typeface="Consolas"/>
              <a:sym typeface="Consolas"/>
            </a:endParaRPr>
          </a:p>
        </p:txBody>
      </p:sp>
      <p:grpSp>
        <p:nvGrpSpPr>
          <p:cNvPr id="734" name="Google Shape;734;p47"/>
          <p:cNvGrpSpPr/>
          <p:nvPr/>
        </p:nvGrpSpPr>
        <p:grpSpPr>
          <a:xfrm>
            <a:off x="4810783" y="2093877"/>
            <a:ext cx="297348" cy="406853"/>
            <a:chOff x="6881900" y="2939650"/>
            <a:chExt cx="585216" cy="669386"/>
          </a:xfrm>
        </p:grpSpPr>
        <p:pic>
          <p:nvPicPr>
            <p:cNvPr id="735" name="Google Shape;735;p47"/>
            <p:cNvPicPr preferRelativeResize="0"/>
            <p:nvPr/>
          </p:nvPicPr>
          <p:blipFill rotWithShape="1">
            <a:blip r:embed="rId13">
              <a:alphaModFix/>
            </a:blip>
            <a:srcRect b="0" l="0" r="0" t="0"/>
            <a:stretch/>
          </p:blipFill>
          <p:spPr>
            <a:xfrm>
              <a:off x="6881900" y="3014676"/>
              <a:ext cx="585216" cy="594360"/>
            </a:xfrm>
            <a:prstGeom prst="rect">
              <a:avLst/>
            </a:prstGeom>
            <a:noFill/>
            <a:ln>
              <a:noFill/>
            </a:ln>
            <a:effectLst>
              <a:outerShdw blurRad="57150" rotWithShape="0" algn="bl" dir="5400000" dist="47625">
                <a:srgbClr val="000000">
                  <a:alpha val="49800"/>
                </a:srgbClr>
              </a:outerShdw>
            </a:effectLst>
          </p:spPr>
        </p:pic>
        <p:pic>
          <p:nvPicPr>
            <p:cNvPr id="736" name="Google Shape;736;p47"/>
            <p:cNvPicPr preferRelativeResize="0"/>
            <p:nvPr/>
          </p:nvPicPr>
          <p:blipFill rotWithShape="1">
            <a:blip r:embed="rId14">
              <a:alphaModFix/>
            </a:blip>
            <a:srcRect b="0" l="0" r="0" t="0"/>
            <a:stretch/>
          </p:blipFill>
          <p:spPr>
            <a:xfrm>
              <a:off x="6975675" y="2939650"/>
              <a:ext cx="203325" cy="247572"/>
            </a:xfrm>
            <a:prstGeom prst="rect">
              <a:avLst/>
            </a:prstGeom>
            <a:noFill/>
            <a:ln>
              <a:noFill/>
            </a:ln>
          </p:spPr>
        </p:pic>
      </p:grpSp>
      <p:cxnSp>
        <p:nvCxnSpPr>
          <p:cNvPr id="737" name="Google Shape;737;p47"/>
          <p:cNvCxnSpPr>
            <a:stCxn id="735" idx="3"/>
            <a:endCxn id="730" idx="1"/>
          </p:cNvCxnSpPr>
          <p:nvPr/>
        </p:nvCxnSpPr>
        <p:spPr>
          <a:xfrm flipH="1" rot="10800000">
            <a:off x="5108131" y="2184504"/>
            <a:ext cx="189000" cy="135600"/>
          </a:xfrm>
          <a:prstGeom prst="curvedConnector3">
            <a:avLst>
              <a:gd fmla="val 50023" name="adj1"/>
            </a:avLst>
          </a:prstGeom>
          <a:noFill/>
          <a:ln cap="flat" cmpd="sng" w="19050">
            <a:solidFill>
              <a:schemeClr val="dk2"/>
            </a:solidFill>
            <a:prstDash val="dash"/>
            <a:round/>
            <a:headEnd len="med" w="med" type="none"/>
            <a:tailEnd len="med" w="med" type="stealth"/>
          </a:ln>
        </p:spPr>
      </p:cxnSp>
      <p:cxnSp>
        <p:nvCxnSpPr>
          <p:cNvPr id="738" name="Google Shape;738;p47"/>
          <p:cNvCxnSpPr>
            <a:stCxn id="627" idx="1"/>
            <a:endCxn id="660" idx="1"/>
          </p:cNvCxnSpPr>
          <p:nvPr/>
        </p:nvCxnSpPr>
        <p:spPr>
          <a:xfrm flipH="1">
            <a:off x="1153330" y="645607"/>
            <a:ext cx="2606400" cy="1750800"/>
          </a:xfrm>
          <a:prstGeom prst="bentConnector3">
            <a:avLst>
              <a:gd fmla="val 109142" name="adj1"/>
            </a:avLst>
          </a:prstGeom>
          <a:noFill/>
          <a:ln cap="flat" cmpd="sng" w="9525">
            <a:solidFill>
              <a:schemeClr val="dk2"/>
            </a:solidFill>
            <a:prstDash val="solid"/>
            <a:round/>
            <a:headEnd len="med" w="med" type="none"/>
            <a:tailEnd len="med" w="med" type="triangle"/>
          </a:ln>
        </p:spPr>
      </p:cxnSp>
      <p:cxnSp>
        <p:nvCxnSpPr>
          <p:cNvPr id="739" name="Google Shape;739;p47"/>
          <p:cNvCxnSpPr>
            <a:stCxn id="627" idx="2"/>
            <a:endCxn id="735" idx="1"/>
          </p:cNvCxnSpPr>
          <p:nvPr/>
        </p:nvCxnSpPr>
        <p:spPr>
          <a:xfrm flipH="1" rot="-5400000">
            <a:off x="3706624" y="1216086"/>
            <a:ext cx="1416300" cy="792000"/>
          </a:xfrm>
          <a:prstGeom prst="bentConnector2">
            <a:avLst/>
          </a:prstGeom>
          <a:noFill/>
          <a:ln cap="flat" cmpd="sng" w="9525">
            <a:solidFill>
              <a:schemeClr val="dk2"/>
            </a:solidFill>
            <a:prstDash val="solid"/>
            <a:round/>
            <a:headEnd len="med" w="med" type="none"/>
            <a:tailEnd len="med" w="med" type="triangle"/>
          </a:ln>
        </p:spPr>
      </p:cxnSp>
      <p:cxnSp>
        <p:nvCxnSpPr>
          <p:cNvPr id="740" name="Google Shape;740;p47"/>
          <p:cNvCxnSpPr>
            <a:stCxn id="627" idx="3"/>
            <a:endCxn id="729" idx="1"/>
          </p:cNvCxnSpPr>
          <p:nvPr/>
        </p:nvCxnSpPr>
        <p:spPr>
          <a:xfrm>
            <a:off x="4277817" y="645607"/>
            <a:ext cx="224700" cy="2054400"/>
          </a:xfrm>
          <a:prstGeom prst="bentConnector3">
            <a:avLst>
              <a:gd fmla="val 50020" name="adj1"/>
            </a:avLst>
          </a:prstGeom>
          <a:noFill/>
          <a:ln cap="flat" cmpd="sng" w="9525">
            <a:solidFill>
              <a:schemeClr val="dk2"/>
            </a:solidFill>
            <a:prstDash val="dash"/>
            <a:round/>
            <a:headEnd len="med" w="med" type="none"/>
            <a:tailEnd len="med" w="med" type="triangle"/>
          </a:ln>
        </p:spPr>
      </p:cxnSp>
      <p:cxnSp>
        <p:nvCxnSpPr>
          <p:cNvPr id="741" name="Google Shape;741;p47"/>
          <p:cNvCxnSpPr>
            <a:stCxn id="627" idx="1"/>
            <a:endCxn id="654" idx="1"/>
          </p:cNvCxnSpPr>
          <p:nvPr/>
        </p:nvCxnSpPr>
        <p:spPr>
          <a:xfrm flipH="1">
            <a:off x="844930" y="645607"/>
            <a:ext cx="2914800" cy="2130600"/>
          </a:xfrm>
          <a:prstGeom prst="bentConnector3">
            <a:avLst>
              <a:gd fmla="val 108167" name="adj1"/>
            </a:avLst>
          </a:prstGeom>
          <a:noFill/>
          <a:ln cap="flat" cmpd="sng" w="9525">
            <a:solidFill>
              <a:schemeClr val="dk2"/>
            </a:solidFill>
            <a:prstDash val="dash"/>
            <a:round/>
            <a:headEnd len="med" w="med" type="none"/>
            <a:tailEnd len="med" w="med" type="triangle"/>
          </a:ln>
        </p:spPr>
      </p:cxnSp>
      <p:pic>
        <p:nvPicPr>
          <p:cNvPr id="742" name="Google Shape;742;p47"/>
          <p:cNvPicPr preferRelativeResize="0"/>
          <p:nvPr/>
        </p:nvPicPr>
        <p:blipFill rotWithShape="1">
          <a:blip r:embed="rId21">
            <a:alphaModFix/>
          </a:blip>
          <a:srcRect b="0" l="0" r="0" t="0"/>
          <a:stretch/>
        </p:blipFill>
        <p:spPr>
          <a:xfrm>
            <a:off x="2157950" y="2874996"/>
            <a:ext cx="297350" cy="302479"/>
          </a:xfrm>
          <a:prstGeom prst="rect">
            <a:avLst/>
          </a:prstGeom>
          <a:noFill/>
          <a:ln>
            <a:noFill/>
          </a:ln>
          <a:effectLst>
            <a:outerShdw blurRad="57150" rotWithShape="0" algn="bl" dir="5400000" dist="19050">
              <a:srgbClr val="000000">
                <a:alpha val="49800"/>
              </a:srgbClr>
            </a:outerShdw>
          </a:effectLst>
        </p:spPr>
      </p:pic>
      <p:pic>
        <p:nvPicPr>
          <p:cNvPr id="743" name="Google Shape;743;p47"/>
          <p:cNvPicPr preferRelativeResize="0"/>
          <p:nvPr/>
        </p:nvPicPr>
        <p:blipFill rotWithShape="1">
          <a:blip r:embed="rId21">
            <a:alphaModFix/>
          </a:blip>
          <a:srcRect b="0" l="0" r="0" t="0"/>
          <a:stretch/>
        </p:blipFill>
        <p:spPr>
          <a:xfrm>
            <a:off x="6019000" y="2833334"/>
            <a:ext cx="297350" cy="302479"/>
          </a:xfrm>
          <a:prstGeom prst="rect">
            <a:avLst/>
          </a:prstGeom>
          <a:noFill/>
          <a:ln>
            <a:noFill/>
          </a:ln>
          <a:effectLst>
            <a:outerShdw blurRad="57150" rotWithShape="0" algn="bl" dir="5400000" dist="19050">
              <a:srgbClr val="000000">
                <a:alpha val="49800"/>
              </a:srgbClr>
            </a:outerShdw>
          </a:effectLst>
        </p:spPr>
      </p:pic>
      <p:sp>
        <p:nvSpPr>
          <p:cNvPr id="744" name="Google Shape;744;p47"/>
          <p:cNvSpPr txBox="1"/>
          <p:nvPr/>
        </p:nvSpPr>
        <p:spPr>
          <a:xfrm>
            <a:off x="6316350" y="2756475"/>
            <a:ext cx="377700" cy="253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500">
                <a:latin typeface="Consolas"/>
                <a:ea typeface="Consolas"/>
                <a:cs typeface="Consolas"/>
                <a:sym typeface="Consolas"/>
              </a:rPr>
              <a:t>V</a:t>
            </a:r>
            <a:r>
              <a:rPr b="1" lang="en" sz="500">
                <a:latin typeface="Consolas"/>
                <a:ea typeface="Consolas"/>
                <a:cs typeface="Consolas"/>
                <a:sym typeface="Consolas"/>
              </a:rPr>
              <a:t>irtual Private Gateway</a:t>
            </a:r>
            <a:endParaRPr b="1" i="0" sz="500" u="none" cap="none" strike="noStrike">
              <a:solidFill>
                <a:srgbClr val="000000"/>
              </a:solidFill>
              <a:latin typeface="Consolas"/>
              <a:ea typeface="Consolas"/>
              <a:cs typeface="Consolas"/>
              <a:sym typeface="Consolas"/>
            </a:endParaRPr>
          </a:p>
        </p:txBody>
      </p:sp>
      <p:sp>
        <p:nvSpPr>
          <p:cNvPr id="745" name="Google Shape;745;p47"/>
          <p:cNvSpPr txBox="1"/>
          <p:nvPr/>
        </p:nvSpPr>
        <p:spPr>
          <a:xfrm>
            <a:off x="2506350" y="2832675"/>
            <a:ext cx="377700" cy="253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500">
                <a:latin typeface="Consolas"/>
                <a:ea typeface="Consolas"/>
                <a:cs typeface="Consolas"/>
                <a:sym typeface="Consolas"/>
              </a:rPr>
              <a:t>V</a:t>
            </a:r>
            <a:r>
              <a:rPr b="1" lang="en" sz="500">
                <a:latin typeface="Consolas"/>
                <a:ea typeface="Consolas"/>
                <a:cs typeface="Consolas"/>
                <a:sym typeface="Consolas"/>
              </a:rPr>
              <a:t>irtual Private Gateway</a:t>
            </a:r>
            <a:endParaRPr b="1" i="0" sz="500" u="none" cap="none" strike="noStrike">
              <a:solidFill>
                <a:srgbClr val="000000"/>
              </a:solidFill>
              <a:latin typeface="Consolas"/>
              <a:ea typeface="Consolas"/>
              <a:cs typeface="Consolas"/>
              <a:sym typeface="Consolas"/>
            </a:endParaRPr>
          </a:p>
        </p:txBody>
      </p:sp>
      <p:grpSp>
        <p:nvGrpSpPr>
          <p:cNvPr id="746" name="Google Shape;746;p47"/>
          <p:cNvGrpSpPr/>
          <p:nvPr/>
        </p:nvGrpSpPr>
        <p:grpSpPr>
          <a:xfrm>
            <a:off x="4785105" y="3596883"/>
            <a:ext cx="1920262" cy="1271169"/>
            <a:chOff x="9126100" y="3501371"/>
            <a:chExt cx="2556600" cy="2850154"/>
          </a:xfrm>
        </p:grpSpPr>
        <p:sp>
          <p:nvSpPr>
            <p:cNvPr id="747" name="Google Shape;747;p47"/>
            <p:cNvSpPr/>
            <p:nvPr/>
          </p:nvSpPr>
          <p:spPr>
            <a:xfrm>
              <a:off x="9126100" y="3691425"/>
              <a:ext cx="2556600" cy="2660100"/>
            </a:xfrm>
            <a:prstGeom prst="roundRect">
              <a:avLst>
                <a:gd fmla="val 16667" name="adj"/>
              </a:avLst>
            </a:prstGeom>
            <a:gradFill>
              <a:gsLst>
                <a:gs pos="0">
                  <a:srgbClr val="D2E594"/>
                </a:gs>
                <a:gs pos="100000">
                  <a:srgbClr val="9FBE39"/>
                </a:gs>
              </a:gsLst>
              <a:path path="circle">
                <a:fillToRect b="50%" l="50%" r="50%" t="50%"/>
              </a:path>
              <a:tileRect/>
            </a:gradFill>
            <a:ln>
              <a:noFill/>
            </a:ln>
            <a:effectLst>
              <a:outerShdw blurRad="57150" rotWithShape="0" algn="bl" dir="5400000" dist="57150">
                <a:srgbClr val="000000">
                  <a:alpha val="49800"/>
                </a:srgbClr>
              </a:outerShdw>
            </a:effectLst>
          </p:spPr>
          <p:txBody>
            <a:bodyPr anchorCtr="0" anchor="b"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800">
                  <a:latin typeface="Salesforce Sans"/>
                  <a:ea typeface="Salesforce Sans"/>
                  <a:cs typeface="Salesforce Sans"/>
                  <a:sym typeface="Salesforce Sans"/>
                </a:rPr>
                <a:t>Non-Prod </a:t>
              </a:r>
              <a:r>
                <a:rPr b="1" i="0" lang="en" sz="800" u="none" cap="none" strike="noStrike">
                  <a:solidFill>
                    <a:srgbClr val="000000"/>
                  </a:solidFill>
                  <a:latin typeface="Salesforce Sans"/>
                  <a:ea typeface="Salesforce Sans"/>
                  <a:cs typeface="Salesforce Sans"/>
                  <a:sym typeface="Salesforce Sans"/>
                </a:rPr>
                <a:t>Corporate Data Center</a:t>
              </a:r>
              <a:endParaRPr b="1" i="0" sz="800" u="none" cap="none" strike="noStrike">
                <a:solidFill>
                  <a:srgbClr val="000000"/>
                </a:solidFill>
                <a:latin typeface="Salesforce Sans"/>
                <a:ea typeface="Salesforce Sans"/>
                <a:cs typeface="Salesforce Sans"/>
                <a:sym typeface="Salesforce Sans"/>
              </a:endParaRPr>
            </a:p>
          </p:txBody>
        </p:sp>
        <p:sp>
          <p:nvSpPr>
            <p:cNvPr id="748" name="Google Shape;748;p47"/>
            <p:cNvSpPr/>
            <p:nvPr/>
          </p:nvSpPr>
          <p:spPr>
            <a:xfrm>
              <a:off x="9820400" y="4067850"/>
              <a:ext cx="1555800" cy="1698000"/>
            </a:xfrm>
            <a:prstGeom prst="rect">
              <a:avLst/>
            </a:prstGeom>
            <a:solidFill>
              <a:srgbClr val="CFE2F3">
                <a:alpha val="490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9" name="Google Shape;749;p47"/>
            <p:cNvPicPr preferRelativeResize="0"/>
            <p:nvPr/>
          </p:nvPicPr>
          <p:blipFill rotWithShape="1">
            <a:blip r:embed="rId15">
              <a:alphaModFix/>
            </a:blip>
            <a:srcRect b="0" l="0" r="0" t="0"/>
            <a:stretch/>
          </p:blipFill>
          <p:spPr>
            <a:xfrm>
              <a:off x="9635850" y="4959829"/>
              <a:ext cx="402025" cy="291630"/>
            </a:xfrm>
            <a:prstGeom prst="rect">
              <a:avLst/>
            </a:prstGeom>
            <a:noFill/>
            <a:ln>
              <a:noFill/>
            </a:ln>
          </p:spPr>
        </p:pic>
        <p:pic>
          <p:nvPicPr>
            <p:cNvPr id="750" name="Google Shape;750;p47"/>
            <p:cNvPicPr preferRelativeResize="0"/>
            <p:nvPr/>
          </p:nvPicPr>
          <p:blipFill rotWithShape="1">
            <a:blip r:embed="rId16">
              <a:alphaModFix/>
            </a:blip>
            <a:srcRect b="0" l="0" r="0" t="0"/>
            <a:stretch/>
          </p:blipFill>
          <p:spPr>
            <a:xfrm>
              <a:off x="9319525" y="3501371"/>
              <a:ext cx="338118" cy="449379"/>
            </a:xfrm>
            <a:prstGeom prst="rect">
              <a:avLst/>
            </a:prstGeom>
            <a:noFill/>
            <a:ln>
              <a:noFill/>
            </a:ln>
            <a:effectLst>
              <a:outerShdw blurRad="57150" rotWithShape="0" algn="bl" dir="5400000" dist="19050">
                <a:srgbClr val="000000">
                  <a:alpha val="49800"/>
                </a:srgbClr>
              </a:outerShdw>
            </a:effectLst>
          </p:spPr>
        </p:pic>
        <p:sp>
          <p:nvSpPr>
            <p:cNvPr id="751" name="Google Shape;751;p47"/>
            <p:cNvSpPr txBox="1"/>
            <p:nvPr/>
          </p:nvSpPr>
          <p:spPr>
            <a:xfrm>
              <a:off x="10202491" y="4124475"/>
              <a:ext cx="889500" cy="180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 sz="800" u="none" cap="none" strike="noStrike">
                  <a:solidFill>
                    <a:srgbClr val="00A0DF"/>
                  </a:solidFill>
                  <a:latin typeface="Salesforce Sans"/>
                  <a:ea typeface="Salesforce Sans"/>
                  <a:cs typeface="Salesforce Sans"/>
                  <a:sym typeface="Salesforce Sans"/>
                </a:rPr>
                <a:t>Secure Zone</a:t>
              </a:r>
              <a:endParaRPr b="1" i="0" sz="800" u="none" cap="none" strike="noStrike">
                <a:solidFill>
                  <a:srgbClr val="00A0DF"/>
                </a:solidFill>
                <a:latin typeface="Salesforce Sans"/>
                <a:ea typeface="Salesforce Sans"/>
                <a:cs typeface="Salesforce Sans"/>
                <a:sym typeface="Salesforce Sans"/>
              </a:endParaRPr>
            </a:p>
          </p:txBody>
        </p:sp>
        <p:pic>
          <p:nvPicPr>
            <p:cNvPr id="752" name="Google Shape;752;p47"/>
            <p:cNvPicPr preferRelativeResize="0"/>
            <p:nvPr/>
          </p:nvPicPr>
          <p:blipFill rotWithShape="1">
            <a:blip r:embed="rId17">
              <a:alphaModFix/>
            </a:blip>
            <a:srcRect b="0" l="0" r="0" t="0"/>
            <a:stretch/>
          </p:blipFill>
          <p:spPr>
            <a:xfrm>
              <a:off x="9815850" y="4053125"/>
              <a:ext cx="302105" cy="307500"/>
            </a:xfrm>
            <a:prstGeom prst="rect">
              <a:avLst/>
            </a:prstGeom>
            <a:noFill/>
            <a:ln>
              <a:noFill/>
            </a:ln>
          </p:spPr>
        </p:pic>
        <p:pic>
          <p:nvPicPr>
            <p:cNvPr id="753" name="Google Shape;753;p47"/>
            <p:cNvPicPr preferRelativeResize="0"/>
            <p:nvPr/>
          </p:nvPicPr>
          <p:blipFill rotWithShape="1">
            <a:blip r:embed="rId18">
              <a:alphaModFix/>
            </a:blip>
            <a:srcRect b="0" l="0" r="0" t="0"/>
            <a:stretch/>
          </p:blipFill>
          <p:spPr>
            <a:xfrm>
              <a:off x="10286337" y="4597937"/>
              <a:ext cx="366228" cy="490413"/>
            </a:xfrm>
            <a:prstGeom prst="rect">
              <a:avLst/>
            </a:prstGeom>
            <a:noFill/>
            <a:ln>
              <a:noFill/>
            </a:ln>
          </p:spPr>
        </p:pic>
        <p:pic>
          <p:nvPicPr>
            <p:cNvPr id="754" name="Google Shape;754;p47"/>
            <p:cNvPicPr preferRelativeResize="0"/>
            <p:nvPr/>
          </p:nvPicPr>
          <p:blipFill rotWithShape="1">
            <a:blip r:embed="rId18">
              <a:alphaModFix/>
            </a:blip>
            <a:srcRect b="0" l="0" r="0" t="0"/>
            <a:stretch/>
          </p:blipFill>
          <p:spPr>
            <a:xfrm>
              <a:off x="10622787" y="5110012"/>
              <a:ext cx="366228" cy="490413"/>
            </a:xfrm>
            <a:prstGeom prst="rect">
              <a:avLst/>
            </a:prstGeom>
            <a:noFill/>
            <a:ln>
              <a:noFill/>
            </a:ln>
          </p:spPr>
        </p:pic>
        <p:pic>
          <p:nvPicPr>
            <p:cNvPr id="755" name="Google Shape;755;p47"/>
            <p:cNvPicPr preferRelativeResize="0"/>
            <p:nvPr/>
          </p:nvPicPr>
          <p:blipFill rotWithShape="1">
            <a:blip r:embed="rId19">
              <a:alphaModFix/>
            </a:blip>
            <a:srcRect b="0" l="0" r="0" t="0"/>
            <a:stretch/>
          </p:blipFill>
          <p:spPr>
            <a:xfrm>
              <a:off x="10805825" y="4511525"/>
              <a:ext cx="357967" cy="451350"/>
            </a:xfrm>
            <a:prstGeom prst="rect">
              <a:avLst/>
            </a:prstGeom>
            <a:noFill/>
            <a:ln>
              <a:noFill/>
            </a:ln>
          </p:spPr>
        </p:pic>
        <p:sp>
          <p:nvSpPr>
            <p:cNvPr id="756" name="Google Shape;756;p47"/>
            <p:cNvSpPr txBox="1"/>
            <p:nvPr/>
          </p:nvSpPr>
          <p:spPr>
            <a:xfrm>
              <a:off x="9585286" y="5246233"/>
              <a:ext cx="701100" cy="180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600" u="none" cap="none" strike="noStrike">
                  <a:solidFill>
                    <a:srgbClr val="000000"/>
                  </a:solidFill>
                  <a:latin typeface="Salesforce Sans"/>
                  <a:ea typeface="Salesforce Sans"/>
                  <a:cs typeface="Salesforce Sans"/>
                  <a:sym typeface="Salesforce Sans"/>
                </a:rPr>
                <a:t>Firewall</a:t>
              </a:r>
              <a:endParaRPr b="1" i="0" sz="600" u="none" cap="none" strike="noStrike">
                <a:solidFill>
                  <a:srgbClr val="000000"/>
                </a:solidFill>
                <a:latin typeface="Salesforce Sans"/>
                <a:ea typeface="Salesforce Sans"/>
                <a:cs typeface="Salesforce Sans"/>
                <a:sym typeface="Salesforce Sans"/>
              </a:endParaRPr>
            </a:p>
          </p:txBody>
        </p:sp>
      </p:grpSp>
      <p:grpSp>
        <p:nvGrpSpPr>
          <p:cNvPr id="757" name="Google Shape;757;p47"/>
          <p:cNvGrpSpPr/>
          <p:nvPr/>
        </p:nvGrpSpPr>
        <p:grpSpPr>
          <a:xfrm>
            <a:off x="6539070" y="3962089"/>
            <a:ext cx="396948" cy="334711"/>
            <a:chOff x="8706865" y="4989604"/>
            <a:chExt cx="779400" cy="716265"/>
          </a:xfrm>
        </p:grpSpPr>
        <p:pic>
          <p:nvPicPr>
            <p:cNvPr id="758" name="Google Shape;758;p47"/>
            <p:cNvPicPr preferRelativeResize="0"/>
            <p:nvPr/>
          </p:nvPicPr>
          <p:blipFill rotWithShape="1">
            <a:blip r:embed="rId20">
              <a:alphaModFix/>
            </a:blip>
            <a:srcRect b="0" l="0" r="0" t="0"/>
            <a:stretch/>
          </p:blipFill>
          <p:spPr>
            <a:xfrm>
              <a:off x="8919867" y="4989604"/>
              <a:ext cx="420624" cy="429768"/>
            </a:xfrm>
            <a:prstGeom prst="rect">
              <a:avLst/>
            </a:prstGeom>
            <a:noFill/>
            <a:ln>
              <a:noFill/>
            </a:ln>
            <a:effectLst>
              <a:outerShdw blurRad="57150" rotWithShape="0" algn="bl" dir="5400000" dist="28575">
                <a:srgbClr val="000000">
                  <a:alpha val="49800"/>
                </a:srgbClr>
              </a:outerShdw>
            </a:effectLst>
          </p:spPr>
        </p:pic>
        <p:sp>
          <p:nvSpPr>
            <p:cNvPr id="759" name="Google Shape;759;p47"/>
            <p:cNvSpPr txBox="1"/>
            <p:nvPr/>
          </p:nvSpPr>
          <p:spPr>
            <a:xfrm>
              <a:off x="8706865" y="5419369"/>
              <a:ext cx="779400" cy="286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600" u="none" cap="none" strike="noStrike">
                  <a:solidFill>
                    <a:srgbClr val="000000"/>
                  </a:solidFill>
                  <a:latin typeface="Salesforce Sans"/>
                  <a:ea typeface="Salesforce Sans"/>
                  <a:cs typeface="Salesforce Sans"/>
                  <a:sym typeface="Salesforce Sans"/>
                </a:rPr>
                <a:t>Customer Gateway</a:t>
              </a:r>
              <a:endParaRPr b="1" i="0" sz="600" u="none" cap="none" strike="noStrike">
                <a:solidFill>
                  <a:srgbClr val="000000"/>
                </a:solidFill>
                <a:latin typeface="Salesforce Sans"/>
                <a:ea typeface="Salesforce Sans"/>
                <a:cs typeface="Salesforce Sans"/>
                <a:sym typeface="Salesforce Sans"/>
              </a:endParaRPr>
            </a:p>
          </p:txBody>
        </p:sp>
      </p:grpSp>
      <p:cxnSp>
        <p:nvCxnSpPr>
          <p:cNvPr id="760" name="Google Shape;760;p47"/>
          <p:cNvCxnSpPr>
            <a:stCxn id="742" idx="2"/>
            <a:endCxn id="674" idx="3"/>
          </p:cNvCxnSpPr>
          <p:nvPr/>
        </p:nvCxnSpPr>
        <p:spPr>
          <a:xfrm flipH="1" rot="-5400000">
            <a:off x="2236725" y="3247375"/>
            <a:ext cx="961200" cy="821400"/>
          </a:xfrm>
          <a:prstGeom prst="curvedConnector4">
            <a:avLst>
              <a:gd fmla="val 44778" name="adj1"/>
              <a:gd fmla="val 128984" name="adj2"/>
            </a:avLst>
          </a:prstGeom>
          <a:noFill/>
          <a:ln cap="flat" cmpd="sng" w="9525">
            <a:solidFill>
              <a:schemeClr val="dk2"/>
            </a:solidFill>
            <a:prstDash val="solid"/>
            <a:round/>
            <a:headEnd len="med" w="med" type="triangle"/>
            <a:tailEnd len="med" w="med" type="triangle"/>
          </a:ln>
        </p:spPr>
      </p:cxnSp>
      <p:cxnSp>
        <p:nvCxnSpPr>
          <p:cNvPr id="761" name="Google Shape;761;p47"/>
          <p:cNvCxnSpPr/>
          <p:nvPr/>
        </p:nvCxnSpPr>
        <p:spPr>
          <a:xfrm flipH="1" rot="-5400000">
            <a:off x="6042300" y="3270463"/>
            <a:ext cx="925800" cy="708600"/>
          </a:xfrm>
          <a:prstGeom prst="curvedConnector3">
            <a:avLst>
              <a:gd fmla="val 50000" name="adj1"/>
            </a:avLst>
          </a:prstGeom>
          <a:noFill/>
          <a:ln cap="flat" cmpd="sng" w="9525">
            <a:solidFill>
              <a:schemeClr val="dk2"/>
            </a:solidFill>
            <a:prstDash val="solid"/>
            <a:round/>
            <a:headEnd len="med" w="med" type="triangle"/>
            <a:tailEnd len="med" w="med" type="triangle"/>
          </a:ln>
        </p:spPr>
      </p:cxnSp>
      <p:pic>
        <p:nvPicPr>
          <p:cNvPr id="762" name="Google Shape;762;p47"/>
          <p:cNvPicPr preferRelativeResize="0"/>
          <p:nvPr/>
        </p:nvPicPr>
        <p:blipFill>
          <a:blip r:embed="rId22">
            <a:alphaModFix/>
          </a:blip>
          <a:stretch>
            <a:fillRect/>
          </a:stretch>
        </p:blipFill>
        <p:spPr>
          <a:xfrm rot="-5">
            <a:off x="3671002" y="4075069"/>
            <a:ext cx="264984" cy="297931"/>
          </a:xfrm>
          <a:prstGeom prst="rect">
            <a:avLst/>
          </a:prstGeom>
          <a:noFill/>
          <a:ln>
            <a:noFill/>
          </a:ln>
        </p:spPr>
      </p:pic>
      <p:sp>
        <p:nvSpPr>
          <p:cNvPr id="763" name="Google Shape;763;p47"/>
          <p:cNvSpPr txBox="1"/>
          <p:nvPr/>
        </p:nvSpPr>
        <p:spPr>
          <a:xfrm>
            <a:off x="3849585" y="4036742"/>
            <a:ext cx="730800" cy="20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Salesforce Sans"/>
                <a:ea typeface="Salesforce Sans"/>
                <a:cs typeface="Salesforce Sans"/>
                <a:sym typeface="Salesforce Sans"/>
              </a:rPr>
              <a:t>AWS Direct Connect</a:t>
            </a:r>
            <a:endParaRPr sz="900">
              <a:latin typeface="Salesforce Sans"/>
              <a:ea typeface="Salesforce Sans"/>
              <a:cs typeface="Salesforce Sans"/>
              <a:sym typeface="Salesforce Sans"/>
            </a:endParaRPr>
          </a:p>
        </p:txBody>
      </p:sp>
      <p:pic>
        <p:nvPicPr>
          <p:cNvPr id="764" name="Google Shape;764;p47"/>
          <p:cNvPicPr preferRelativeResize="0"/>
          <p:nvPr/>
        </p:nvPicPr>
        <p:blipFill>
          <a:blip r:embed="rId23">
            <a:alphaModFix/>
          </a:blip>
          <a:stretch>
            <a:fillRect/>
          </a:stretch>
        </p:blipFill>
        <p:spPr>
          <a:xfrm>
            <a:off x="3622669" y="3716657"/>
            <a:ext cx="264984" cy="320079"/>
          </a:xfrm>
          <a:prstGeom prst="rect">
            <a:avLst/>
          </a:prstGeom>
          <a:noFill/>
          <a:ln>
            <a:noFill/>
          </a:ln>
        </p:spPr>
      </p:pic>
      <p:sp>
        <p:nvSpPr>
          <p:cNvPr id="765" name="Google Shape;765;p47"/>
          <p:cNvSpPr txBox="1"/>
          <p:nvPr/>
        </p:nvSpPr>
        <p:spPr>
          <a:xfrm>
            <a:off x="3823190" y="3690530"/>
            <a:ext cx="730800" cy="20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Salesforce Sans"/>
                <a:ea typeface="Salesforce Sans"/>
                <a:cs typeface="Salesforce Sans"/>
                <a:sym typeface="Salesforce Sans"/>
              </a:rPr>
              <a:t>Anypoint VPN</a:t>
            </a:r>
            <a:endParaRPr sz="900">
              <a:latin typeface="Salesforce Sans"/>
              <a:ea typeface="Salesforce Sans"/>
              <a:cs typeface="Salesforce Sans"/>
              <a:sym typeface="Salesforce Sans"/>
            </a:endParaRPr>
          </a:p>
        </p:txBody>
      </p:sp>
      <p:pic>
        <p:nvPicPr>
          <p:cNvPr id="766" name="Google Shape;766;p47"/>
          <p:cNvPicPr preferRelativeResize="0"/>
          <p:nvPr/>
        </p:nvPicPr>
        <p:blipFill>
          <a:blip r:embed="rId24">
            <a:alphaModFix/>
          </a:blip>
          <a:stretch>
            <a:fillRect/>
          </a:stretch>
        </p:blipFill>
        <p:spPr>
          <a:xfrm rot="5400000">
            <a:off x="3619991" y="3400958"/>
            <a:ext cx="265057" cy="289692"/>
          </a:xfrm>
          <a:prstGeom prst="rect">
            <a:avLst/>
          </a:prstGeom>
          <a:noFill/>
          <a:ln>
            <a:noFill/>
          </a:ln>
        </p:spPr>
      </p:pic>
      <p:sp>
        <p:nvSpPr>
          <p:cNvPr id="767" name="Google Shape;767;p47"/>
          <p:cNvSpPr txBox="1"/>
          <p:nvPr/>
        </p:nvSpPr>
        <p:spPr>
          <a:xfrm>
            <a:off x="3823209" y="3342388"/>
            <a:ext cx="730800" cy="20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Salesforce Sans"/>
                <a:ea typeface="Salesforce Sans"/>
                <a:cs typeface="Salesforce Sans"/>
                <a:sym typeface="Salesforce Sans"/>
              </a:rPr>
              <a:t>VPC Peering</a:t>
            </a:r>
            <a:endParaRPr sz="900">
              <a:latin typeface="Salesforce Sans"/>
              <a:ea typeface="Salesforce Sans"/>
              <a:cs typeface="Salesforce Sans"/>
              <a:sym typeface="Salesforce Sans"/>
            </a:endParaRPr>
          </a:p>
        </p:txBody>
      </p:sp>
      <p:sp>
        <p:nvSpPr>
          <p:cNvPr id="768" name="Google Shape;768;p47"/>
          <p:cNvSpPr/>
          <p:nvPr/>
        </p:nvSpPr>
        <p:spPr>
          <a:xfrm rot="896474">
            <a:off x="6214936" y="3273636"/>
            <a:ext cx="225732" cy="406128"/>
          </a:xfrm>
          <a:prstGeom prst="ellipse">
            <a:avLst/>
          </a:prstGeom>
          <a:noFill/>
          <a:ln cap="flat" cmpd="sng" w="9525">
            <a:solidFill>
              <a:srgbClr val="00044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47"/>
          <p:cNvSpPr/>
          <p:nvPr/>
        </p:nvSpPr>
        <p:spPr>
          <a:xfrm rot="896474">
            <a:off x="3014536" y="3502236"/>
            <a:ext cx="225732" cy="406128"/>
          </a:xfrm>
          <a:prstGeom prst="ellipse">
            <a:avLst/>
          </a:prstGeom>
          <a:noFill/>
          <a:ln cap="flat" cmpd="sng" w="9525">
            <a:solidFill>
              <a:srgbClr val="00044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70" name="Google Shape;770;p47"/>
          <p:cNvCxnSpPr>
            <a:stCxn id="766" idx="2"/>
            <a:endCxn id="769" idx="7"/>
          </p:cNvCxnSpPr>
          <p:nvPr/>
        </p:nvCxnSpPr>
        <p:spPr>
          <a:xfrm flipH="1">
            <a:off x="3241674" y="3545804"/>
            <a:ext cx="366000" cy="41400"/>
          </a:xfrm>
          <a:prstGeom prst="curvedConnector2">
            <a:avLst/>
          </a:prstGeom>
          <a:noFill/>
          <a:ln cap="flat" cmpd="sng" w="9525">
            <a:solidFill>
              <a:schemeClr val="dk2"/>
            </a:solidFill>
            <a:prstDash val="solid"/>
            <a:round/>
            <a:headEnd len="med" w="med" type="none"/>
            <a:tailEnd len="med" w="med" type="triangle"/>
          </a:ln>
        </p:spPr>
      </p:cxnSp>
      <p:cxnSp>
        <p:nvCxnSpPr>
          <p:cNvPr id="771" name="Google Shape;771;p47"/>
          <p:cNvCxnSpPr>
            <a:endCxn id="768" idx="2"/>
          </p:cNvCxnSpPr>
          <p:nvPr/>
        </p:nvCxnSpPr>
        <p:spPr>
          <a:xfrm flipH="1" rot="10800000">
            <a:off x="4461352" y="3447600"/>
            <a:ext cx="1757400" cy="143100"/>
          </a:xfrm>
          <a:prstGeom prst="curvedConnector3">
            <a:avLst>
              <a:gd fmla="val 49660" name="adj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par>
                                <p:cTn fill="hold" nodeType="with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48"/>
          <p:cNvSpPr txBox="1"/>
          <p:nvPr>
            <p:ph type="title"/>
          </p:nvPr>
        </p:nvSpPr>
        <p:spPr>
          <a:xfrm>
            <a:off x="432489" y="48000"/>
            <a:ext cx="6653700" cy="740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Anypoint CloudHub Deployment</a:t>
            </a:r>
            <a:endParaRPr/>
          </a:p>
        </p:txBody>
      </p:sp>
      <p:sp>
        <p:nvSpPr>
          <p:cNvPr id="777" name="Google Shape;777;p48"/>
          <p:cNvSpPr txBox="1"/>
          <p:nvPr>
            <p:ph idx="1" type="body"/>
          </p:nvPr>
        </p:nvSpPr>
        <p:spPr>
          <a:xfrm>
            <a:off x="425620" y="822956"/>
            <a:ext cx="6787200" cy="3285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Platform Benefits</a:t>
            </a:r>
            <a:endParaRPr/>
          </a:p>
        </p:txBody>
      </p:sp>
      <p:pic>
        <p:nvPicPr>
          <p:cNvPr id="778" name="Google Shape;778;p48"/>
          <p:cNvPicPr preferRelativeResize="0"/>
          <p:nvPr/>
        </p:nvPicPr>
        <p:blipFill rotWithShape="1">
          <a:blip r:embed="rId3">
            <a:alphaModFix/>
          </a:blip>
          <a:srcRect b="0" l="0" r="0" t="0"/>
          <a:stretch/>
        </p:blipFill>
        <p:spPr>
          <a:xfrm>
            <a:off x="658426" y="1373800"/>
            <a:ext cx="433775" cy="433775"/>
          </a:xfrm>
          <a:prstGeom prst="rect">
            <a:avLst/>
          </a:prstGeom>
          <a:noFill/>
          <a:ln>
            <a:noFill/>
          </a:ln>
        </p:spPr>
      </p:pic>
      <p:sp>
        <p:nvSpPr>
          <p:cNvPr id="779" name="Google Shape;779;p48"/>
          <p:cNvSpPr txBox="1"/>
          <p:nvPr/>
        </p:nvSpPr>
        <p:spPr>
          <a:xfrm>
            <a:off x="1334403" y="1402200"/>
            <a:ext cx="3150000" cy="400200"/>
          </a:xfrm>
          <a:prstGeom prst="rect">
            <a:avLst/>
          </a:prstGeom>
          <a:noFill/>
          <a:ln>
            <a:noFill/>
          </a:ln>
        </p:spPr>
        <p:txBody>
          <a:bodyPr anchorCtr="0" anchor="t" bIns="68625" lIns="68625" spcFirstLastPara="1" rIns="68625" wrap="square" tIns="68625">
            <a:noAutofit/>
          </a:bodyPr>
          <a:lstStyle/>
          <a:p>
            <a:pPr indent="0" lvl="0" marL="0" rtl="0" algn="l">
              <a:lnSpc>
                <a:spcPct val="100000"/>
              </a:lnSpc>
              <a:spcBef>
                <a:spcPts val="0"/>
              </a:spcBef>
              <a:spcAft>
                <a:spcPts val="0"/>
              </a:spcAft>
              <a:buNone/>
            </a:pPr>
            <a:r>
              <a:rPr lang="en" sz="1300">
                <a:solidFill>
                  <a:schemeClr val="dk2"/>
                </a:solidFill>
                <a:latin typeface="Salesforce Sans"/>
                <a:ea typeface="Salesforce Sans"/>
                <a:cs typeface="Salesforce Sans"/>
                <a:sym typeface="Salesforce Sans"/>
              </a:rPr>
              <a:t>Zero infrastructure &amp; configuration</a:t>
            </a:r>
            <a:endParaRPr sz="1300">
              <a:solidFill>
                <a:schemeClr val="dk2"/>
              </a:solidFill>
              <a:latin typeface="Salesforce Sans"/>
              <a:ea typeface="Salesforce Sans"/>
              <a:cs typeface="Salesforce Sans"/>
              <a:sym typeface="Salesforce Sans"/>
            </a:endParaRPr>
          </a:p>
          <a:p>
            <a:pPr indent="0" lvl="0" marL="0" rtl="0" algn="l">
              <a:lnSpc>
                <a:spcPct val="150000"/>
              </a:lnSpc>
              <a:spcBef>
                <a:spcPts val="0"/>
              </a:spcBef>
              <a:spcAft>
                <a:spcPts val="0"/>
              </a:spcAft>
              <a:buNone/>
            </a:pPr>
            <a:r>
              <a:t/>
            </a:r>
            <a:endParaRPr sz="1100">
              <a:solidFill>
                <a:schemeClr val="dk2"/>
              </a:solidFill>
              <a:latin typeface="Salesforce Sans"/>
              <a:ea typeface="Salesforce Sans"/>
              <a:cs typeface="Salesforce Sans"/>
              <a:sym typeface="Salesforce Sans"/>
            </a:endParaRPr>
          </a:p>
          <a:p>
            <a:pPr indent="0" lvl="0" marL="0" rtl="0" algn="l">
              <a:spcBef>
                <a:spcPts val="0"/>
              </a:spcBef>
              <a:spcAft>
                <a:spcPts val="0"/>
              </a:spcAft>
              <a:buNone/>
            </a:pPr>
            <a:r>
              <a:t/>
            </a:r>
            <a:endParaRPr sz="1100">
              <a:solidFill>
                <a:schemeClr val="dk2"/>
              </a:solidFill>
              <a:latin typeface="Salesforce Sans"/>
              <a:ea typeface="Salesforce Sans"/>
              <a:cs typeface="Salesforce Sans"/>
              <a:sym typeface="Salesforce Sans"/>
            </a:endParaRPr>
          </a:p>
        </p:txBody>
      </p:sp>
      <p:pic>
        <p:nvPicPr>
          <p:cNvPr id="780" name="Google Shape;780;p48"/>
          <p:cNvPicPr preferRelativeResize="0"/>
          <p:nvPr/>
        </p:nvPicPr>
        <p:blipFill rotWithShape="1">
          <a:blip r:embed="rId4">
            <a:alphaModFix/>
          </a:blip>
          <a:srcRect b="0" l="0" r="0" t="0"/>
          <a:stretch/>
        </p:blipFill>
        <p:spPr>
          <a:xfrm>
            <a:off x="658425" y="3352750"/>
            <a:ext cx="433775" cy="433800"/>
          </a:xfrm>
          <a:prstGeom prst="rect">
            <a:avLst/>
          </a:prstGeom>
          <a:noFill/>
          <a:ln>
            <a:noFill/>
          </a:ln>
        </p:spPr>
      </p:pic>
      <p:pic>
        <p:nvPicPr>
          <p:cNvPr id="781" name="Google Shape;781;p48"/>
          <p:cNvPicPr preferRelativeResize="0"/>
          <p:nvPr/>
        </p:nvPicPr>
        <p:blipFill rotWithShape="1">
          <a:blip r:embed="rId5">
            <a:alphaModFix/>
          </a:blip>
          <a:srcRect b="0" l="0" r="0" t="0"/>
          <a:stretch/>
        </p:blipFill>
        <p:spPr>
          <a:xfrm>
            <a:off x="658426" y="2029925"/>
            <a:ext cx="433775" cy="433775"/>
          </a:xfrm>
          <a:prstGeom prst="rect">
            <a:avLst/>
          </a:prstGeom>
          <a:noFill/>
          <a:ln>
            <a:noFill/>
          </a:ln>
        </p:spPr>
      </p:pic>
      <p:sp>
        <p:nvSpPr>
          <p:cNvPr id="782" name="Google Shape;782;p48"/>
          <p:cNvSpPr txBox="1"/>
          <p:nvPr/>
        </p:nvSpPr>
        <p:spPr>
          <a:xfrm>
            <a:off x="1334403" y="2073446"/>
            <a:ext cx="3150000" cy="466800"/>
          </a:xfrm>
          <a:prstGeom prst="rect">
            <a:avLst/>
          </a:prstGeom>
          <a:noFill/>
          <a:ln>
            <a:noFill/>
          </a:ln>
        </p:spPr>
        <p:txBody>
          <a:bodyPr anchorCtr="0" anchor="t" bIns="68625" lIns="68625" spcFirstLastPara="1" rIns="68625" wrap="square" tIns="68625">
            <a:noAutofit/>
          </a:bodyPr>
          <a:lstStyle/>
          <a:p>
            <a:pPr indent="0" lvl="0" marL="0" rtl="0" algn="l">
              <a:lnSpc>
                <a:spcPct val="150000"/>
              </a:lnSpc>
              <a:spcBef>
                <a:spcPts val="0"/>
              </a:spcBef>
              <a:spcAft>
                <a:spcPts val="0"/>
              </a:spcAft>
              <a:buNone/>
            </a:pPr>
            <a:r>
              <a:rPr lang="en" sz="1300">
                <a:solidFill>
                  <a:schemeClr val="dk2"/>
                </a:solidFill>
                <a:latin typeface="Salesforce Sans"/>
                <a:ea typeface="Salesforce Sans"/>
                <a:cs typeface="Salesforce Sans"/>
                <a:sym typeface="Salesforce Sans"/>
              </a:rPr>
              <a:t>Seamless upgrades</a:t>
            </a:r>
            <a:endParaRPr sz="1300">
              <a:solidFill>
                <a:schemeClr val="dk2"/>
              </a:solidFill>
              <a:latin typeface="Salesforce Sans"/>
              <a:ea typeface="Salesforce Sans"/>
              <a:cs typeface="Salesforce Sans"/>
              <a:sym typeface="Salesforce Sans"/>
            </a:endParaRPr>
          </a:p>
          <a:p>
            <a:pPr indent="0" lvl="0" marL="0" rtl="0" algn="l">
              <a:spcBef>
                <a:spcPts val="0"/>
              </a:spcBef>
              <a:spcAft>
                <a:spcPts val="0"/>
              </a:spcAft>
              <a:buNone/>
            </a:pPr>
            <a:r>
              <a:t/>
            </a:r>
            <a:endParaRPr sz="1100">
              <a:solidFill>
                <a:schemeClr val="dk2"/>
              </a:solidFill>
              <a:latin typeface="Salesforce Sans"/>
              <a:ea typeface="Salesforce Sans"/>
              <a:cs typeface="Salesforce Sans"/>
              <a:sym typeface="Salesforce Sans"/>
            </a:endParaRPr>
          </a:p>
        </p:txBody>
      </p:sp>
      <p:sp>
        <p:nvSpPr>
          <p:cNvPr id="783" name="Google Shape;783;p48"/>
          <p:cNvSpPr txBox="1"/>
          <p:nvPr/>
        </p:nvSpPr>
        <p:spPr>
          <a:xfrm>
            <a:off x="1334403" y="2751217"/>
            <a:ext cx="2987700" cy="400200"/>
          </a:xfrm>
          <a:prstGeom prst="rect">
            <a:avLst/>
          </a:prstGeom>
          <a:noFill/>
          <a:ln>
            <a:noFill/>
          </a:ln>
        </p:spPr>
        <p:txBody>
          <a:bodyPr anchorCtr="0" anchor="t" bIns="68625" lIns="68625" spcFirstLastPara="1" rIns="68625" wrap="square" tIns="68625">
            <a:noAutofit/>
          </a:bodyPr>
          <a:lstStyle/>
          <a:p>
            <a:pPr indent="0" lvl="0" marL="0" rtl="0" algn="l">
              <a:lnSpc>
                <a:spcPct val="150000"/>
              </a:lnSpc>
              <a:spcBef>
                <a:spcPts val="0"/>
              </a:spcBef>
              <a:spcAft>
                <a:spcPts val="0"/>
              </a:spcAft>
              <a:buNone/>
            </a:pPr>
            <a:r>
              <a:rPr lang="en" sz="1300">
                <a:solidFill>
                  <a:schemeClr val="dk2"/>
                </a:solidFill>
                <a:latin typeface="Salesforce Sans"/>
                <a:ea typeface="Salesforce Sans"/>
                <a:cs typeface="Salesforce Sans"/>
                <a:sym typeface="Salesforce Sans"/>
              </a:rPr>
              <a:t>Secure Managed Infrastructure</a:t>
            </a:r>
            <a:endParaRPr sz="1300">
              <a:solidFill>
                <a:schemeClr val="dk2"/>
              </a:solidFill>
              <a:latin typeface="Salesforce Sans"/>
              <a:ea typeface="Salesforce Sans"/>
              <a:cs typeface="Salesforce Sans"/>
              <a:sym typeface="Salesforce Sans"/>
            </a:endParaRPr>
          </a:p>
          <a:p>
            <a:pPr indent="0" lvl="0" marL="0" rtl="0" algn="l">
              <a:lnSpc>
                <a:spcPct val="150000"/>
              </a:lnSpc>
              <a:spcBef>
                <a:spcPts val="0"/>
              </a:spcBef>
              <a:spcAft>
                <a:spcPts val="0"/>
              </a:spcAft>
              <a:buNone/>
            </a:pPr>
            <a:r>
              <a:t/>
            </a:r>
            <a:endParaRPr sz="1100">
              <a:solidFill>
                <a:schemeClr val="dk2"/>
              </a:solidFill>
              <a:latin typeface="Salesforce Sans"/>
              <a:ea typeface="Salesforce Sans"/>
              <a:cs typeface="Salesforce Sans"/>
              <a:sym typeface="Salesforce Sans"/>
            </a:endParaRPr>
          </a:p>
          <a:p>
            <a:pPr indent="0" lvl="0" marL="0" rtl="0" algn="l">
              <a:spcBef>
                <a:spcPts val="0"/>
              </a:spcBef>
              <a:spcAft>
                <a:spcPts val="0"/>
              </a:spcAft>
              <a:buNone/>
            </a:pPr>
            <a:r>
              <a:t/>
            </a:r>
            <a:endParaRPr sz="1100">
              <a:solidFill>
                <a:schemeClr val="dk2"/>
              </a:solidFill>
              <a:latin typeface="Salesforce Sans"/>
              <a:ea typeface="Salesforce Sans"/>
              <a:cs typeface="Salesforce Sans"/>
              <a:sym typeface="Salesforce Sans"/>
            </a:endParaRPr>
          </a:p>
        </p:txBody>
      </p:sp>
      <p:sp>
        <p:nvSpPr>
          <p:cNvPr id="784" name="Google Shape;784;p48"/>
          <p:cNvSpPr txBox="1"/>
          <p:nvPr/>
        </p:nvSpPr>
        <p:spPr>
          <a:xfrm>
            <a:off x="1334403" y="3396285"/>
            <a:ext cx="3150000" cy="466800"/>
          </a:xfrm>
          <a:prstGeom prst="rect">
            <a:avLst/>
          </a:prstGeom>
          <a:noFill/>
          <a:ln>
            <a:noFill/>
          </a:ln>
        </p:spPr>
        <p:txBody>
          <a:bodyPr anchorCtr="0" anchor="t" bIns="68625" lIns="68625" spcFirstLastPara="1" rIns="68625" wrap="square" tIns="68625">
            <a:noAutofit/>
          </a:bodyPr>
          <a:lstStyle/>
          <a:p>
            <a:pPr indent="0" lvl="0" marL="0" rtl="0" algn="l">
              <a:lnSpc>
                <a:spcPct val="150000"/>
              </a:lnSpc>
              <a:spcBef>
                <a:spcPts val="0"/>
              </a:spcBef>
              <a:spcAft>
                <a:spcPts val="0"/>
              </a:spcAft>
              <a:buNone/>
            </a:pPr>
            <a:r>
              <a:rPr lang="en" sz="1300">
                <a:solidFill>
                  <a:schemeClr val="dk2"/>
                </a:solidFill>
                <a:latin typeface="Salesforce Sans"/>
                <a:ea typeface="Salesforce Sans"/>
                <a:cs typeface="Salesforce Sans"/>
                <a:sym typeface="Salesforce Sans"/>
              </a:rPr>
              <a:t>Built-in observability</a:t>
            </a:r>
            <a:endParaRPr sz="1300">
              <a:solidFill>
                <a:schemeClr val="dk2"/>
              </a:solidFill>
              <a:latin typeface="Salesforce Sans"/>
              <a:ea typeface="Salesforce Sans"/>
              <a:cs typeface="Salesforce Sans"/>
              <a:sym typeface="Salesforce Sans"/>
            </a:endParaRPr>
          </a:p>
          <a:p>
            <a:pPr indent="0" lvl="0" marL="0" rtl="0" algn="l">
              <a:spcBef>
                <a:spcPts val="0"/>
              </a:spcBef>
              <a:spcAft>
                <a:spcPts val="0"/>
              </a:spcAft>
              <a:buNone/>
            </a:pPr>
            <a:r>
              <a:t/>
            </a:r>
            <a:endParaRPr sz="1100">
              <a:solidFill>
                <a:schemeClr val="dk2"/>
              </a:solidFill>
              <a:latin typeface="Salesforce Sans"/>
              <a:ea typeface="Salesforce Sans"/>
              <a:cs typeface="Salesforce Sans"/>
              <a:sym typeface="Salesforce Sans"/>
            </a:endParaRPr>
          </a:p>
        </p:txBody>
      </p:sp>
      <p:pic>
        <p:nvPicPr>
          <p:cNvPr id="785" name="Google Shape;785;p48"/>
          <p:cNvPicPr preferRelativeResize="0"/>
          <p:nvPr/>
        </p:nvPicPr>
        <p:blipFill rotWithShape="1">
          <a:blip r:embed="rId6">
            <a:alphaModFix/>
          </a:blip>
          <a:srcRect b="0" l="0" r="0" t="0"/>
          <a:stretch/>
        </p:blipFill>
        <p:spPr>
          <a:xfrm>
            <a:off x="667930" y="2675017"/>
            <a:ext cx="433766" cy="433766"/>
          </a:xfrm>
          <a:prstGeom prst="rect">
            <a:avLst/>
          </a:prstGeom>
          <a:noFill/>
          <a:ln>
            <a:noFill/>
          </a:ln>
        </p:spPr>
      </p:pic>
      <p:pic>
        <p:nvPicPr>
          <p:cNvPr id="786" name="Google Shape;786;p48"/>
          <p:cNvPicPr preferRelativeResize="0"/>
          <p:nvPr/>
        </p:nvPicPr>
        <p:blipFill rotWithShape="1">
          <a:blip r:embed="rId7">
            <a:alphaModFix/>
          </a:blip>
          <a:srcRect b="0" l="0" r="0" t="0"/>
          <a:stretch/>
        </p:blipFill>
        <p:spPr>
          <a:xfrm>
            <a:off x="667926" y="4052801"/>
            <a:ext cx="433775" cy="433798"/>
          </a:xfrm>
          <a:prstGeom prst="rect">
            <a:avLst/>
          </a:prstGeom>
          <a:noFill/>
          <a:ln>
            <a:noFill/>
          </a:ln>
        </p:spPr>
      </p:pic>
      <p:sp>
        <p:nvSpPr>
          <p:cNvPr id="787" name="Google Shape;787;p48"/>
          <p:cNvSpPr txBox="1"/>
          <p:nvPr/>
        </p:nvSpPr>
        <p:spPr>
          <a:xfrm>
            <a:off x="1334403" y="4112499"/>
            <a:ext cx="3150000" cy="466800"/>
          </a:xfrm>
          <a:prstGeom prst="rect">
            <a:avLst/>
          </a:prstGeom>
          <a:noFill/>
          <a:ln>
            <a:noFill/>
          </a:ln>
        </p:spPr>
        <p:txBody>
          <a:bodyPr anchorCtr="0" anchor="t" bIns="68625" lIns="68625" spcFirstLastPara="1" rIns="68625" wrap="square" tIns="68625">
            <a:noAutofit/>
          </a:bodyPr>
          <a:lstStyle/>
          <a:p>
            <a:pPr indent="0" lvl="0" marL="0" rtl="0" algn="l">
              <a:lnSpc>
                <a:spcPct val="150000"/>
              </a:lnSpc>
              <a:spcBef>
                <a:spcPts val="0"/>
              </a:spcBef>
              <a:spcAft>
                <a:spcPts val="0"/>
              </a:spcAft>
              <a:buNone/>
            </a:pPr>
            <a:r>
              <a:rPr lang="en" sz="1300">
                <a:solidFill>
                  <a:schemeClr val="dk2"/>
                </a:solidFill>
                <a:latin typeface="Salesforce Sans"/>
                <a:ea typeface="Salesforce Sans"/>
                <a:cs typeface="Salesforce Sans"/>
                <a:sym typeface="Salesforce Sans"/>
              </a:rPr>
              <a:t>Built-in scalability</a:t>
            </a:r>
            <a:endParaRPr sz="1300">
              <a:solidFill>
                <a:schemeClr val="dk2"/>
              </a:solidFill>
              <a:latin typeface="Salesforce Sans"/>
              <a:ea typeface="Salesforce Sans"/>
              <a:cs typeface="Salesforce Sans"/>
              <a:sym typeface="Salesforce Sans"/>
            </a:endParaRPr>
          </a:p>
          <a:p>
            <a:pPr indent="0" lvl="0" marL="0" rtl="0" algn="l">
              <a:spcBef>
                <a:spcPts val="0"/>
              </a:spcBef>
              <a:spcAft>
                <a:spcPts val="0"/>
              </a:spcAft>
              <a:buNone/>
            </a:pPr>
            <a:r>
              <a:t/>
            </a:r>
            <a:endParaRPr sz="1100">
              <a:solidFill>
                <a:schemeClr val="dk2"/>
              </a:solidFill>
              <a:latin typeface="Salesforce Sans"/>
              <a:ea typeface="Salesforce Sans"/>
              <a:cs typeface="Salesforce Sans"/>
              <a:sym typeface="Salesforce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49"/>
          <p:cNvSpPr/>
          <p:nvPr/>
        </p:nvSpPr>
        <p:spPr>
          <a:xfrm>
            <a:off x="0" y="0"/>
            <a:ext cx="9144000" cy="5143500"/>
          </a:xfrm>
          <a:prstGeom prst="rect">
            <a:avLst/>
          </a:prstGeom>
          <a:solidFill>
            <a:srgbClr val="FFC72C"/>
          </a:solidFill>
          <a:ln>
            <a:noFill/>
          </a:ln>
        </p:spPr>
        <p:txBody>
          <a:bodyPr anchorCtr="0" anchor="t" bIns="34300" lIns="68625" spcFirstLastPara="1" rIns="68625" wrap="square" tIns="34300">
            <a:noAutofit/>
          </a:bodyPr>
          <a:lstStyle/>
          <a:p>
            <a:pPr indent="0" lvl="0" marL="0" marR="0" rtl="0" algn="ctr">
              <a:spcBef>
                <a:spcPts val="0"/>
              </a:spcBef>
              <a:spcAft>
                <a:spcPts val="0"/>
              </a:spcAft>
              <a:buNone/>
            </a:pPr>
            <a:r>
              <a:t/>
            </a:r>
            <a:endParaRPr sz="1400">
              <a:solidFill>
                <a:schemeClr val="accent2"/>
              </a:solidFill>
              <a:latin typeface="Salesforce Sans"/>
              <a:ea typeface="Salesforce Sans"/>
              <a:cs typeface="Salesforce Sans"/>
              <a:sym typeface="Salesforce Sans"/>
            </a:endParaRPr>
          </a:p>
        </p:txBody>
      </p:sp>
      <p:sp>
        <p:nvSpPr>
          <p:cNvPr id="793" name="Google Shape;793;p49"/>
          <p:cNvSpPr/>
          <p:nvPr/>
        </p:nvSpPr>
        <p:spPr>
          <a:xfrm flipH="1">
            <a:off x="-1" y="-6513"/>
            <a:ext cx="9144000" cy="289200"/>
          </a:xfrm>
          <a:prstGeom prst="rect">
            <a:avLst/>
          </a:prstGeom>
          <a:solidFill>
            <a:srgbClr val="ED8B00"/>
          </a:solidFill>
          <a:ln>
            <a:noFill/>
          </a:ln>
        </p:spPr>
        <p:txBody>
          <a:bodyPr anchorCtr="0" anchor="ctr" bIns="34300" lIns="68625" spcFirstLastPara="1" rIns="68625" wrap="square" tIns="34300">
            <a:noAutofit/>
          </a:bodyPr>
          <a:lstStyle/>
          <a:p>
            <a:pPr indent="0" lvl="0" marL="0" marR="0" rtl="0" algn="ctr">
              <a:spcBef>
                <a:spcPts val="0"/>
              </a:spcBef>
              <a:spcAft>
                <a:spcPts val="0"/>
              </a:spcAft>
              <a:buNone/>
            </a:pPr>
            <a:r>
              <a:rPr lang="en" sz="900">
                <a:solidFill>
                  <a:schemeClr val="lt1"/>
                </a:solidFill>
                <a:latin typeface="Salesforce Sans"/>
                <a:ea typeface="Salesforce Sans"/>
                <a:cs typeface="Salesforce Sans"/>
                <a:sym typeface="Salesforce Sans"/>
              </a:rPr>
              <a:t>This slide is not for external use. Please delete before using with a customer.</a:t>
            </a:r>
            <a:endParaRPr sz="900">
              <a:solidFill>
                <a:schemeClr val="lt1"/>
              </a:solidFill>
              <a:latin typeface="Salesforce Sans"/>
              <a:ea typeface="Salesforce Sans"/>
              <a:cs typeface="Salesforce Sans"/>
              <a:sym typeface="Salesforce Sans"/>
            </a:endParaRPr>
          </a:p>
        </p:txBody>
      </p:sp>
      <p:sp>
        <p:nvSpPr>
          <p:cNvPr id="794" name="Google Shape;794;p49"/>
          <p:cNvSpPr txBox="1"/>
          <p:nvPr>
            <p:ph type="title"/>
          </p:nvPr>
        </p:nvSpPr>
        <p:spPr>
          <a:xfrm>
            <a:off x="321875" y="78575"/>
            <a:ext cx="7113600" cy="5568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solidFill>
                  <a:schemeClr val="dk1"/>
                </a:solidFill>
                <a:latin typeface="Arial"/>
                <a:ea typeface="Arial"/>
                <a:cs typeface="Arial"/>
                <a:sym typeface="Arial"/>
              </a:rPr>
              <a:t>**INTERNAL** Anypoint CloudHub Considerations</a:t>
            </a:r>
            <a:endParaRPr>
              <a:solidFill>
                <a:srgbClr val="002E61"/>
              </a:solidFill>
              <a:latin typeface="Salesforce Sans"/>
              <a:ea typeface="Salesforce Sans"/>
              <a:cs typeface="Salesforce Sans"/>
              <a:sym typeface="Salesforce Sans"/>
            </a:endParaRPr>
          </a:p>
        </p:txBody>
      </p:sp>
      <p:sp>
        <p:nvSpPr>
          <p:cNvPr id="795" name="Google Shape;795;p49"/>
          <p:cNvSpPr/>
          <p:nvPr/>
        </p:nvSpPr>
        <p:spPr>
          <a:xfrm>
            <a:off x="5835402" y="2046506"/>
            <a:ext cx="3135900" cy="2977800"/>
          </a:xfrm>
          <a:prstGeom prst="rect">
            <a:avLst/>
          </a:prstGeom>
          <a:solidFill>
            <a:srgbClr val="002E61"/>
          </a:solidFill>
          <a:ln cap="flat" cmpd="sng" w="76200">
            <a:solidFill>
              <a:srgbClr val="FFFFFF"/>
            </a:solidFill>
            <a:prstDash val="solid"/>
            <a:round/>
            <a:headEnd len="sm" w="sm" type="none"/>
            <a:tailEnd len="sm" w="sm" type="none"/>
          </a:ln>
        </p:spPr>
        <p:txBody>
          <a:bodyPr anchorCtr="0" anchor="t" bIns="137250" lIns="137250" spcFirstLastPara="1" rIns="137250" wrap="square" tIns="137250">
            <a:noAutofit/>
          </a:bodyPr>
          <a:lstStyle/>
          <a:p>
            <a:pPr indent="0" lvl="0" marL="0" rtl="0" algn="l">
              <a:spcBef>
                <a:spcPts val="0"/>
              </a:spcBef>
              <a:spcAft>
                <a:spcPts val="0"/>
              </a:spcAft>
              <a:buNone/>
            </a:pPr>
            <a:r>
              <a:rPr b="1" lang="en" sz="1100">
                <a:solidFill>
                  <a:schemeClr val="dk1"/>
                </a:solidFill>
                <a:latin typeface="Salesforce Sans"/>
                <a:ea typeface="Salesforce Sans"/>
                <a:cs typeface="Salesforce Sans"/>
                <a:sym typeface="Salesforce Sans"/>
              </a:rPr>
              <a:t>This slide is internal only:</a:t>
            </a:r>
            <a:br>
              <a:rPr b="1" lang="en" sz="1100">
                <a:solidFill>
                  <a:schemeClr val="lt1"/>
                </a:solidFill>
                <a:latin typeface="Salesforce Sans"/>
                <a:ea typeface="Salesforce Sans"/>
                <a:cs typeface="Salesforce Sans"/>
                <a:sym typeface="Salesforce Sans"/>
              </a:rPr>
            </a:br>
            <a:br>
              <a:rPr b="1" lang="en" sz="1100">
                <a:solidFill>
                  <a:schemeClr val="lt1"/>
                </a:solidFill>
                <a:latin typeface="Salesforce Sans"/>
                <a:ea typeface="Salesforce Sans"/>
                <a:cs typeface="Salesforce Sans"/>
                <a:sym typeface="Salesforce Sans"/>
              </a:rPr>
            </a:br>
            <a:r>
              <a:rPr b="1" lang="en" sz="1100">
                <a:solidFill>
                  <a:schemeClr val="lt1"/>
                </a:solidFill>
                <a:latin typeface="Salesforce Sans"/>
                <a:ea typeface="Salesforce Sans"/>
                <a:cs typeface="Salesforce Sans"/>
                <a:sym typeface="Salesforce Sans"/>
              </a:rPr>
              <a:t>Delete or Skip/hide this slide before presenting</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rPr b="1" lang="en" sz="1100">
                <a:solidFill>
                  <a:schemeClr val="dk1"/>
                </a:solidFill>
                <a:latin typeface="Salesforce Sans"/>
                <a:ea typeface="Salesforce Sans"/>
                <a:cs typeface="Salesforce Sans"/>
                <a:sym typeface="Salesforce Sans"/>
              </a:rPr>
              <a:t>Sending these slides? </a:t>
            </a:r>
            <a:br>
              <a:rPr b="1" lang="en" sz="1100">
                <a:solidFill>
                  <a:schemeClr val="lt1"/>
                </a:solidFill>
                <a:latin typeface="Salesforce Sans"/>
                <a:ea typeface="Salesforce Sans"/>
                <a:cs typeface="Salesforce Sans"/>
                <a:sym typeface="Salesforce Sans"/>
              </a:rPr>
            </a:br>
            <a:br>
              <a:rPr b="1" lang="en" sz="1100">
                <a:solidFill>
                  <a:schemeClr val="lt1"/>
                </a:solidFill>
                <a:latin typeface="Salesforce Sans"/>
                <a:ea typeface="Salesforce Sans"/>
                <a:cs typeface="Salesforce Sans"/>
                <a:sym typeface="Salesforce Sans"/>
              </a:rPr>
            </a:br>
            <a:r>
              <a:rPr b="1" lang="en" sz="1100">
                <a:solidFill>
                  <a:schemeClr val="lt1"/>
                </a:solidFill>
                <a:latin typeface="Salesforce Sans"/>
                <a:ea typeface="Salesforce Sans"/>
                <a:cs typeface="Salesforce Sans"/>
                <a:sym typeface="Salesforce Sans"/>
              </a:rPr>
              <a:t>Delete this slide before sending</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rPr b="1" lang="en" sz="1100">
                <a:solidFill>
                  <a:schemeClr val="dk1"/>
                </a:solidFill>
                <a:latin typeface="Salesforce Sans"/>
                <a:ea typeface="Salesforce Sans"/>
                <a:cs typeface="Salesforce Sans"/>
                <a:sym typeface="Salesforce Sans"/>
              </a:rPr>
              <a:t>Questions?</a:t>
            </a:r>
            <a:endParaRPr b="1" sz="1100">
              <a:solidFill>
                <a:schemeClr val="dk1"/>
              </a:solidFill>
              <a:latin typeface="Salesforce Sans"/>
              <a:ea typeface="Salesforce Sans"/>
              <a:cs typeface="Salesforce Sans"/>
              <a:sym typeface="Salesforce Sans"/>
            </a:endParaRPr>
          </a:p>
          <a:p>
            <a:pPr indent="0" lvl="0" marL="0" rtl="0" algn="l">
              <a:spcBef>
                <a:spcPts val="0"/>
              </a:spcBef>
              <a:spcAft>
                <a:spcPts val="0"/>
              </a:spcAft>
              <a:buNone/>
            </a:pPr>
            <a:r>
              <a:t/>
            </a:r>
            <a:endParaRPr b="1" sz="1100">
              <a:solidFill>
                <a:schemeClr val="dk1"/>
              </a:solidFill>
              <a:latin typeface="Salesforce Sans"/>
              <a:ea typeface="Salesforce Sans"/>
              <a:cs typeface="Salesforce Sans"/>
              <a:sym typeface="Salesforce Sans"/>
            </a:endParaRPr>
          </a:p>
          <a:p>
            <a:pPr indent="0" lvl="0" marL="0" rtl="0" algn="l">
              <a:spcBef>
                <a:spcPts val="0"/>
              </a:spcBef>
              <a:spcAft>
                <a:spcPts val="0"/>
              </a:spcAft>
              <a:buNone/>
            </a:pPr>
            <a:r>
              <a:rPr b="1" lang="en" sz="1100">
                <a:solidFill>
                  <a:schemeClr val="lt1"/>
                </a:solidFill>
                <a:latin typeface="Salesforce Sans"/>
                <a:ea typeface="Salesforce Sans"/>
                <a:cs typeface="Salesforce Sans"/>
                <a:sym typeface="Salesforce Sans"/>
              </a:rPr>
              <a:t>This presentation is maintained by the Deployment Guide Initiative team. Please send any questions to #deployment-guide on Slack.</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t/>
            </a:r>
            <a:endParaRPr b="1" sz="1100">
              <a:solidFill>
                <a:schemeClr val="lt1"/>
              </a:solidFill>
              <a:latin typeface="Salesforce Sans"/>
              <a:ea typeface="Salesforce Sans"/>
              <a:cs typeface="Salesforce Sans"/>
              <a:sym typeface="Salesforce Sans"/>
            </a:endParaRPr>
          </a:p>
        </p:txBody>
      </p:sp>
      <p:sp>
        <p:nvSpPr>
          <p:cNvPr id="796" name="Google Shape;796;p49"/>
          <p:cNvSpPr txBox="1"/>
          <p:nvPr>
            <p:ph idx="1" type="body"/>
          </p:nvPr>
        </p:nvSpPr>
        <p:spPr>
          <a:xfrm>
            <a:off x="343079" y="668834"/>
            <a:ext cx="6167400" cy="28254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t/>
            </a:r>
            <a:endParaRPr>
              <a:solidFill>
                <a:srgbClr val="666666"/>
              </a:solidFill>
            </a:endParaRPr>
          </a:p>
          <a:p>
            <a:pPr indent="-260350" lvl="0" marL="342900" rtl="0" algn="l">
              <a:spcBef>
                <a:spcPts val="1600"/>
              </a:spcBef>
              <a:spcAft>
                <a:spcPts val="0"/>
              </a:spcAft>
              <a:buClr>
                <a:srgbClr val="666666"/>
              </a:buClr>
              <a:buSzPts val="1500"/>
              <a:buChar char="●"/>
            </a:pPr>
            <a:r>
              <a:rPr lang="en" u="sng">
                <a:solidFill>
                  <a:srgbClr val="666666"/>
                </a:solidFill>
                <a:hlinkClick r:id="rId3">
                  <a:extLst>
                    <a:ext uri="{A12FA001-AC4F-418D-AE19-62706E023703}">
                      <ahyp:hlinkClr val="tx"/>
                    </a:ext>
                  </a:extLst>
                </a:hlinkClick>
              </a:rPr>
              <a:t>Application considerations</a:t>
            </a:r>
            <a:endParaRPr>
              <a:solidFill>
                <a:srgbClr val="666666"/>
              </a:solidFill>
            </a:endParaRPr>
          </a:p>
          <a:p>
            <a:pPr indent="-260350" lvl="0" marL="342900" rtl="0" algn="l">
              <a:spcBef>
                <a:spcPts val="0"/>
              </a:spcBef>
              <a:spcAft>
                <a:spcPts val="0"/>
              </a:spcAft>
              <a:buClr>
                <a:srgbClr val="666666"/>
              </a:buClr>
              <a:buSzPts val="1500"/>
              <a:buChar char="●"/>
            </a:pPr>
            <a:r>
              <a:rPr lang="en" u="sng">
                <a:solidFill>
                  <a:srgbClr val="666666"/>
                </a:solidFill>
                <a:hlinkClick r:id="rId4">
                  <a:extLst>
                    <a:ext uri="{A12FA001-AC4F-418D-AE19-62706E023703}">
                      <ahyp:hlinkClr val="tx"/>
                    </a:ext>
                  </a:extLst>
                </a:hlinkClick>
              </a:rPr>
              <a:t>Performance considerations</a:t>
            </a:r>
            <a:r>
              <a:rPr lang="en">
                <a:solidFill>
                  <a:srgbClr val="666666"/>
                </a:solidFill>
              </a:rPr>
              <a:t> </a:t>
            </a:r>
            <a:endParaRPr>
              <a:solidFill>
                <a:srgbClr val="666666"/>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50"/>
          <p:cNvSpPr txBox="1"/>
          <p:nvPr>
            <p:ph type="ctrTitle"/>
          </p:nvPr>
        </p:nvSpPr>
        <p:spPr>
          <a:xfrm>
            <a:off x="1721229" y="1312781"/>
            <a:ext cx="5655300" cy="1484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Anypoint Mule</a:t>
            </a:r>
            <a:r>
              <a:rPr lang="en"/>
              <a:t> Runtime Standalone</a:t>
            </a:r>
            <a:endParaRPr/>
          </a:p>
        </p:txBody>
      </p:sp>
      <p:sp>
        <p:nvSpPr>
          <p:cNvPr id="802" name="Google Shape;802;p50"/>
          <p:cNvSpPr txBox="1"/>
          <p:nvPr>
            <p:ph idx="1" type="subTitle"/>
          </p:nvPr>
        </p:nvSpPr>
        <p:spPr>
          <a:xfrm>
            <a:off x="432414" y="2834119"/>
            <a:ext cx="8293500" cy="570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Runtime Plane Deployment Architecture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51"/>
          <p:cNvSpPr txBox="1"/>
          <p:nvPr>
            <p:ph type="title"/>
          </p:nvPr>
        </p:nvSpPr>
        <p:spPr>
          <a:xfrm>
            <a:off x="432489" y="48000"/>
            <a:ext cx="6653700" cy="740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dk1"/>
                </a:solidFill>
                <a:latin typeface="Salesforce Sans"/>
                <a:ea typeface="Salesforce Sans"/>
                <a:cs typeface="Salesforce Sans"/>
                <a:sym typeface="Salesforce Sans"/>
              </a:rPr>
              <a:t>Deployment Models</a:t>
            </a:r>
            <a:endParaRPr>
              <a:solidFill>
                <a:schemeClr val="dk1"/>
              </a:solidFill>
              <a:latin typeface="Salesforce Sans"/>
              <a:ea typeface="Salesforce Sans"/>
              <a:cs typeface="Salesforce Sans"/>
              <a:sym typeface="Salesforce Sans"/>
            </a:endParaRPr>
          </a:p>
        </p:txBody>
      </p:sp>
      <p:sp>
        <p:nvSpPr>
          <p:cNvPr id="809" name="Google Shape;809;p51"/>
          <p:cNvSpPr txBox="1"/>
          <p:nvPr>
            <p:ph idx="12" type="sldNum"/>
          </p:nvPr>
        </p:nvSpPr>
        <p:spPr>
          <a:xfrm>
            <a:off x="8038800" y="4852894"/>
            <a:ext cx="686400" cy="290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810" name="Google Shape;810;p51"/>
          <p:cNvGraphicFramePr/>
          <p:nvPr/>
        </p:nvGraphicFramePr>
        <p:xfrm>
          <a:off x="744425" y="1390650"/>
          <a:ext cx="3000000" cy="3000000"/>
        </p:xfrm>
        <a:graphic>
          <a:graphicData uri="http://schemas.openxmlformats.org/drawingml/2006/table">
            <a:tbl>
              <a:tblPr>
                <a:noFill/>
                <a:tableStyleId>{6EDBB73E-3382-4080-9AE3-64D895889F86}</a:tableStyleId>
              </a:tblPr>
              <a:tblGrid>
                <a:gridCol w="1641450"/>
                <a:gridCol w="1895275"/>
                <a:gridCol w="2033900"/>
                <a:gridCol w="1723750"/>
              </a:tblGrid>
              <a:tr h="495525">
                <a:tc>
                  <a:txBody>
                    <a:bodyPr/>
                    <a:lstStyle/>
                    <a:p>
                      <a:pPr indent="0" lvl="0" marL="0" rtl="0" algn="l">
                        <a:spcBef>
                          <a:spcPts val="0"/>
                        </a:spcBef>
                        <a:spcAft>
                          <a:spcPts val="0"/>
                        </a:spcAft>
                        <a:buNone/>
                      </a:pPr>
                      <a:r>
                        <a:t/>
                      </a:r>
                      <a:endParaRPr sz="1500"/>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lnB cap="flat" cmpd="sng" w="9525">
                      <a:solidFill>
                        <a:srgbClr val="8D837B"/>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CloudHub </a:t>
                      </a:r>
                      <a:endParaRPr sz="900">
                        <a:latin typeface="Salesforce Sans"/>
                        <a:ea typeface="Salesforce Sans"/>
                        <a:cs typeface="Salesforce Sans"/>
                        <a:sym typeface="Salesforce Sans"/>
                      </a:endParaRPr>
                    </a:p>
                    <a:p>
                      <a:pPr indent="0" lvl="0" marL="0" rtl="0" algn="ctr">
                        <a:spcBef>
                          <a:spcPts val="0"/>
                        </a:spcBef>
                        <a:spcAft>
                          <a:spcPts val="0"/>
                        </a:spcAft>
                        <a:buNone/>
                      </a:pPr>
                      <a:r>
                        <a:rPr lang="en" sz="900">
                          <a:latin typeface="Salesforce Sans"/>
                          <a:ea typeface="Salesforce Sans"/>
                          <a:cs typeface="Salesforce Sans"/>
                          <a:sym typeface="Salesforce Sans"/>
                        </a:rPr>
                        <a:t>(Commercial/GovCloud) </a:t>
                      </a:r>
                      <a:r>
                        <a:rPr lang="en" sz="900">
                          <a:latin typeface="Salesforce Sans"/>
                          <a:ea typeface="Salesforce Sans"/>
                          <a:cs typeface="Salesforce Sans"/>
                          <a:sym typeface="Salesforce Sans"/>
                        </a:rPr>
                        <a:t> </a:t>
                      </a:r>
                      <a:endParaRPr sz="1500">
                        <a:latin typeface="Salesforce Sans"/>
                        <a:ea typeface="Salesforce Sans"/>
                        <a:cs typeface="Salesforce Sans"/>
                        <a:sym typeface="Salesforce Sans"/>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8D837B"/>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Hybrid </a:t>
                      </a:r>
                      <a:endParaRPr sz="900">
                        <a:latin typeface="Salesforce Sans"/>
                        <a:ea typeface="Salesforce Sans"/>
                        <a:cs typeface="Salesforce Sans"/>
                        <a:sym typeface="Salesforce Sans"/>
                      </a:endParaRPr>
                    </a:p>
                    <a:p>
                      <a:pPr indent="0" lvl="0" marL="0" rtl="0" algn="ctr">
                        <a:spcBef>
                          <a:spcPts val="0"/>
                        </a:spcBef>
                        <a:spcAft>
                          <a:spcPts val="0"/>
                        </a:spcAft>
                        <a:buNone/>
                      </a:pPr>
                      <a:r>
                        <a:rPr lang="en" sz="900">
                          <a:latin typeface="Salesforce Sans"/>
                          <a:ea typeface="Salesforce Sans"/>
                          <a:cs typeface="Salesforce Sans"/>
                          <a:sym typeface="Salesforce Sans"/>
                        </a:rPr>
                        <a:t>(Commercial/GovCloud) </a:t>
                      </a:r>
                      <a:r>
                        <a:rPr lang="en" sz="900">
                          <a:latin typeface="Salesforce Sans"/>
                          <a:ea typeface="Salesforce Sans"/>
                          <a:cs typeface="Salesforce Sans"/>
                          <a:sym typeface="Salesforce Sans"/>
                        </a:rPr>
                        <a:t> </a:t>
                      </a:r>
                      <a:endParaRPr sz="1500">
                        <a:latin typeface="Salesforce Sans"/>
                        <a:ea typeface="Salesforce Sans"/>
                        <a:cs typeface="Salesforce Sans"/>
                        <a:sym typeface="Salesforce Sans"/>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8D837B"/>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On-premise </a:t>
                      </a:r>
                      <a:endParaRPr sz="900">
                        <a:latin typeface="Salesforce Sans"/>
                        <a:ea typeface="Salesforce Sans"/>
                        <a:cs typeface="Salesforce Sans"/>
                        <a:sym typeface="Salesforce Sans"/>
                      </a:endParaRPr>
                    </a:p>
                    <a:p>
                      <a:pPr indent="0" lvl="0" marL="0" rtl="0" algn="ctr">
                        <a:spcBef>
                          <a:spcPts val="0"/>
                        </a:spcBef>
                        <a:spcAft>
                          <a:spcPts val="0"/>
                        </a:spcAft>
                        <a:buNone/>
                      </a:pPr>
                      <a:r>
                        <a:rPr lang="en" sz="900">
                          <a:latin typeface="Salesforce Sans"/>
                          <a:ea typeface="Salesforce Sans"/>
                          <a:cs typeface="Salesforce Sans"/>
                          <a:sym typeface="Salesforce Sans"/>
                        </a:rPr>
                        <a:t>(Private Cloud Edition) </a:t>
                      </a:r>
                      <a:endParaRPr sz="1500">
                        <a:latin typeface="Salesforce Sans"/>
                        <a:ea typeface="Salesforce Sans"/>
                        <a:cs typeface="Salesforce Sans"/>
                        <a:sym typeface="Salesforce Sans"/>
                      </a:endParaRPr>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8D837B"/>
                      </a:solidFill>
                      <a:prstDash val="solid"/>
                      <a:round/>
                      <a:headEnd len="sm" w="sm" type="none"/>
                      <a:tailEnd len="sm" w="sm" type="none"/>
                    </a:lnB>
                  </a:tcPr>
                </a:tc>
              </a:tr>
              <a:tr h="453525">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Control Plane</a:t>
                      </a:r>
                      <a:endParaRPr sz="1500">
                        <a:latin typeface="Salesforce Sans"/>
                        <a:ea typeface="Salesforce Sans"/>
                        <a:cs typeface="Salesforce Sans"/>
                        <a:sym typeface="Salesforce Sans"/>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8D837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8D837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8D837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8D837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53525">
                <a:tc>
                  <a:txBody>
                    <a:bodyPr/>
                    <a:lstStyle/>
                    <a:p>
                      <a:pPr indent="0" lvl="0" marL="0" rtl="0" algn="l">
                        <a:spcBef>
                          <a:spcPts val="0"/>
                        </a:spcBef>
                        <a:spcAft>
                          <a:spcPts val="0"/>
                        </a:spcAft>
                        <a:buNone/>
                      </a:pPr>
                      <a:r>
                        <a:t/>
                      </a:r>
                      <a:endParaRPr sz="1500">
                        <a:latin typeface="Salesforce Sans"/>
                        <a:ea typeface="Salesforce Sans"/>
                        <a:cs typeface="Salesforce Sans"/>
                        <a:sym typeface="Salesforce Sans"/>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t/>
                      </a:r>
                      <a:endParaRPr sz="1500"/>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r>
              <a:tr h="453525">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Runtime Plane</a:t>
                      </a:r>
                      <a:endParaRPr sz="1500">
                        <a:latin typeface="Salesforce Sans"/>
                        <a:ea typeface="Salesforce Sans"/>
                        <a:cs typeface="Salesforce Sans"/>
                        <a:sym typeface="Salesforce Sans"/>
                      </a:endParaRPr>
                    </a:p>
                  </a:txBody>
                  <a:tcPr marT="91425" marB="91425" marR="91425" marL="91425">
                    <a:lnL cap="flat" cmpd="sng" w="9525">
                      <a:solidFill>
                        <a:srgbClr val="9E9E9E">
                          <a:alpha val="0"/>
                        </a:srgbClr>
                      </a:solidFill>
                      <a:prstDash val="solid"/>
                      <a:round/>
                      <a:headEnd len="sm" w="sm" type="none"/>
                      <a:tailEnd len="sm" w="sm" type="none"/>
                    </a:lnL>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r>
              <a:tr h="453525">
                <a:tc>
                  <a:txBody>
                    <a:bodyPr/>
                    <a:lstStyle/>
                    <a:p>
                      <a:pPr indent="0" lvl="0" marL="0" rtl="0" algn="l">
                        <a:spcBef>
                          <a:spcPts val="0"/>
                        </a:spcBef>
                        <a:spcAft>
                          <a:spcPts val="0"/>
                        </a:spcAft>
                        <a:buNone/>
                      </a:pPr>
                      <a:r>
                        <a:t/>
                      </a:r>
                      <a:endParaRPr sz="1500"/>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811" name="Google Shape;811;p51"/>
          <p:cNvPicPr preferRelativeResize="0"/>
          <p:nvPr/>
        </p:nvPicPr>
        <p:blipFill rotWithShape="1">
          <a:blip r:embed="rId3">
            <a:alphaModFix/>
          </a:blip>
          <a:srcRect b="0" l="0" r="0" t="0"/>
          <a:stretch/>
        </p:blipFill>
        <p:spPr>
          <a:xfrm>
            <a:off x="2853173" y="1973550"/>
            <a:ext cx="717700" cy="481300"/>
          </a:xfrm>
          <a:prstGeom prst="rect">
            <a:avLst/>
          </a:prstGeom>
          <a:noFill/>
          <a:ln>
            <a:noFill/>
          </a:ln>
        </p:spPr>
      </p:pic>
      <p:pic>
        <p:nvPicPr>
          <p:cNvPr id="812" name="Google Shape;812;p51"/>
          <p:cNvPicPr preferRelativeResize="0"/>
          <p:nvPr/>
        </p:nvPicPr>
        <p:blipFill rotWithShape="1">
          <a:blip r:embed="rId4">
            <a:alphaModFix/>
          </a:blip>
          <a:srcRect b="0" l="0" r="0" t="0"/>
          <a:stretch/>
        </p:blipFill>
        <p:spPr>
          <a:xfrm>
            <a:off x="5072900" y="3185225"/>
            <a:ext cx="523368" cy="533400"/>
          </a:xfrm>
          <a:prstGeom prst="rect">
            <a:avLst/>
          </a:prstGeom>
          <a:noFill/>
          <a:ln>
            <a:noFill/>
          </a:ln>
        </p:spPr>
      </p:pic>
      <p:grpSp>
        <p:nvGrpSpPr>
          <p:cNvPr id="813" name="Google Shape;813;p51"/>
          <p:cNvGrpSpPr/>
          <p:nvPr/>
        </p:nvGrpSpPr>
        <p:grpSpPr>
          <a:xfrm>
            <a:off x="5506168" y="2881672"/>
            <a:ext cx="686813" cy="408412"/>
            <a:chOff x="4376351" y="4453555"/>
            <a:chExt cx="512700" cy="300767"/>
          </a:xfrm>
        </p:grpSpPr>
        <p:pic>
          <p:nvPicPr>
            <p:cNvPr id="814" name="Google Shape;814;p51"/>
            <p:cNvPicPr preferRelativeResize="0"/>
            <p:nvPr/>
          </p:nvPicPr>
          <p:blipFill rotWithShape="1">
            <a:blip r:embed="rId5">
              <a:alphaModFix/>
            </a:blip>
            <a:srcRect b="0" l="0" r="0" t="0"/>
            <a:stretch/>
          </p:blipFill>
          <p:spPr>
            <a:xfrm>
              <a:off x="4376351" y="4453555"/>
              <a:ext cx="512700" cy="300767"/>
            </a:xfrm>
            <a:prstGeom prst="rect">
              <a:avLst/>
            </a:prstGeom>
            <a:noFill/>
            <a:ln>
              <a:noFill/>
            </a:ln>
          </p:spPr>
        </p:pic>
        <p:sp>
          <p:nvSpPr>
            <p:cNvPr id="815" name="Google Shape;815;p51"/>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51"/>
          <p:cNvGrpSpPr/>
          <p:nvPr/>
        </p:nvGrpSpPr>
        <p:grpSpPr>
          <a:xfrm>
            <a:off x="725499" y="3840625"/>
            <a:ext cx="1547451" cy="950378"/>
            <a:chOff x="573099" y="3688225"/>
            <a:chExt cx="1547451" cy="950378"/>
          </a:xfrm>
        </p:grpSpPr>
        <p:pic>
          <p:nvPicPr>
            <p:cNvPr id="817" name="Google Shape;817;p51"/>
            <p:cNvPicPr preferRelativeResize="0"/>
            <p:nvPr/>
          </p:nvPicPr>
          <p:blipFill rotWithShape="1">
            <a:blip r:embed="rId4">
              <a:alphaModFix/>
            </a:blip>
            <a:srcRect b="0" l="0" r="0" t="0"/>
            <a:stretch/>
          </p:blipFill>
          <p:spPr>
            <a:xfrm>
              <a:off x="605662" y="4088149"/>
              <a:ext cx="199987" cy="208147"/>
            </a:xfrm>
            <a:prstGeom prst="rect">
              <a:avLst/>
            </a:prstGeom>
            <a:noFill/>
            <a:ln>
              <a:noFill/>
            </a:ln>
          </p:spPr>
        </p:pic>
        <p:grpSp>
          <p:nvGrpSpPr>
            <p:cNvPr id="818" name="Google Shape;818;p51"/>
            <p:cNvGrpSpPr/>
            <p:nvPr/>
          </p:nvGrpSpPr>
          <p:grpSpPr>
            <a:xfrm>
              <a:off x="576100" y="4449059"/>
              <a:ext cx="259529" cy="189543"/>
              <a:chOff x="4376351" y="4453555"/>
              <a:chExt cx="512700" cy="300767"/>
            </a:xfrm>
          </p:grpSpPr>
          <p:pic>
            <p:nvPicPr>
              <p:cNvPr id="819" name="Google Shape;819;p51"/>
              <p:cNvPicPr preferRelativeResize="0"/>
              <p:nvPr/>
            </p:nvPicPr>
            <p:blipFill rotWithShape="1">
              <a:blip r:embed="rId5">
                <a:alphaModFix/>
              </a:blip>
              <a:srcRect b="0" l="0" r="0" t="0"/>
              <a:stretch/>
            </p:blipFill>
            <p:spPr>
              <a:xfrm>
                <a:off x="4376351" y="4453555"/>
                <a:ext cx="512700" cy="300767"/>
              </a:xfrm>
              <a:prstGeom prst="rect">
                <a:avLst/>
              </a:prstGeom>
              <a:noFill/>
              <a:ln>
                <a:noFill/>
              </a:ln>
            </p:spPr>
          </p:pic>
          <p:sp>
            <p:nvSpPr>
              <p:cNvPr id="820" name="Google Shape;820;p51"/>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21" name="Google Shape;821;p51"/>
            <p:cNvPicPr preferRelativeResize="0"/>
            <p:nvPr/>
          </p:nvPicPr>
          <p:blipFill rotWithShape="1">
            <a:blip r:embed="rId3">
              <a:alphaModFix/>
            </a:blip>
            <a:srcRect b="0" l="0" r="0" t="0"/>
            <a:stretch/>
          </p:blipFill>
          <p:spPr>
            <a:xfrm>
              <a:off x="573099" y="3753750"/>
              <a:ext cx="265100" cy="181545"/>
            </a:xfrm>
            <a:prstGeom prst="rect">
              <a:avLst/>
            </a:prstGeom>
            <a:noFill/>
            <a:ln>
              <a:noFill/>
            </a:ln>
          </p:spPr>
        </p:pic>
        <p:sp>
          <p:nvSpPr>
            <p:cNvPr id="822" name="Google Shape;822;p51"/>
            <p:cNvSpPr txBox="1"/>
            <p:nvPr/>
          </p:nvSpPr>
          <p:spPr>
            <a:xfrm>
              <a:off x="805650" y="3688225"/>
              <a:ext cx="13149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Verdana"/>
                  <a:ea typeface="Verdana"/>
                  <a:cs typeface="Verdana"/>
                  <a:sym typeface="Verdana"/>
                </a:rPr>
                <a:t>Managed by MuleSoft</a:t>
              </a:r>
              <a:endParaRPr sz="600"/>
            </a:p>
          </p:txBody>
        </p:sp>
        <p:sp>
          <p:nvSpPr>
            <p:cNvPr id="823" name="Google Shape;823;p51"/>
            <p:cNvSpPr txBox="1"/>
            <p:nvPr/>
          </p:nvSpPr>
          <p:spPr>
            <a:xfrm>
              <a:off x="805650" y="3993025"/>
              <a:ext cx="13149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Verdana"/>
                  <a:ea typeface="Verdana"/>
                  <a:cs typeface="Verdana"/>
                  <a:sym typeface="Verdana"/>
                </a:rPr>
                <a:t>Managed by the Customer (Data center)</a:t>
              </a:r>
              <a:endParaRPr sz="600"/>
            </a:p>
          </p:txBody>
        </p:sp>
        <p:sp>
          <p:nvSpPr>
            <p:cNvPr id="824" name="Google Shape;824;p51"/>
            <p:cNvSpPr txBox="1"/>
            <p:nvPr/>
          </p:nvSpPr>
          <p:spPr>
            <a:xfrm>
              <a:off x="805650" y="4374025"/>
              <a:ext cx="13149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Verdana"/>
                  <a:ea typeface="Verdana"/>
                  <a:cs typeface="Verdana"/>
                  <a:sym typeface="Verdana"/>
                </a:rPr>
                <a:t>Managed by the Customer (3rd party Cloud)</a:t>
              </a:r>
              <a:endParaRPr sz="600">
                <a:latin typeface="Verdana"/>
                <a:ea typeface="Verdana"/>
                <a:cs typeface="Verdana"/>
                <a:sym typeface="Verdana"/>
              </a:endParaRPr>
            </a:p>
          </p:txBody>
        </p:sp>
      </p:grpSp>
      <p:pic>
        <p:nvPicPr>
          <p:cNvPr id="825" name="Google Shape;825;p51"/>
          <p:cNvPicPr preferRelativeResize="0"/>
          <p:nvPr/>
        </p:nvPicPr>
        <p:blipFill rotWithShape="1">
          <a:blip r:embed="rId3">
            <a:alphaModFix/>
          </a:blip>
          <a:srcRect b="0" l="0" r="0" t="0"/>
          <a:stretch/>
        </p:blipFill>
        <p:spPr>
          <a:xfrm>
            <a:off x="2853173" y="2887950"/>
            <a:ext cx="717700" cy="481300"/>
          </a:xfrm>
          <a:prstGeom prst="rect">
            <a:avLst/>
          </a:prstGeom>
          <a:noFill/>
          <a:ln>
            <a:noFill/>
          </a:ln>
        </p:spPr>
      </p:pic>
      <p:pic>
        <p:nvPicPr>
          <p:cNvPr id="826" name="Google Shape;826;p51"/>
          <p:cNvPicPr preferRelativeResize="0"/>
          <p:nvPr/>
        </p:nvPicPr>
        <p:blipFill rotWithShape="1">
          <a:blip r:embed="rId3">
            <a:alphaModFix/>
          </a:blip>
          <a:srcRect b="0" l="0" r="0" t="0"/>
          <a:stretch/>
        </p:blipFill>
        <p:spPr>
          <a:xfrm>
            <a:off x="4910573" y="1973550"/>
            <a:ext cx="717700" cy="481300"/>
          </a:xfrm>
          <a:prstGeom prst="rect">
            <a:avLst/>
          </a:prstGeom>
          <a:noFill/>
          <a:ln>
            <a:noFill/>
          </a:ln>
        </p:spPr>
      </p:pic>
      <p:pic>
        <p:nvPicPr>
          <p:cNvPr id="827" name="Google Shape;827;p51"/>
          <p:cNvPicPr preferRelativeResize="0"/>
          <p:nvPr/>
        </p:nvPicPr>
        <p:blipFill rotWithShape="1">
          <a:blip r:embed="rId3">
            <a:alphaModFix/>
          </a:blip>
          <a:srcRect b="0" l="0" r="0" t="0"/>
          <a:stretch/>
        </p:blipFill>
        <p:spPr>
          <a:xfrm>
            <a:off x="4377173" y="2887950"/>
            <a:ext cx="717700" cy="481300"/>
          </a:xfrm>
          <a:prstGeom prst="rect">
            <a:avLst/>
          </a:prstGeom>
          <a:noFill/>
          <a:ln>
            <a:noFill/>
          </a:ln>
        </p:spPr>
      </p:pic>
      <p:pic>
        <p:nvPicPr>
          <p:cNvPr id="828" name="Google Shape;828;p51"/>
          <p:cNvPicPr preferRelativeResize="0"/>
          <p:nvPr/>
        </p:nvPicPr>
        <p:blipFill rotWithShape="1">
          <a:blip r:embed="rId4">
            <a:alphaModFix/>
          </a:blip>
          <a:srcRect b="0" l="0" r="0" t="0"/>
          <a:stretch/>
        </p:blipFill>
        <p:spPr>
          <a:xfrm>
            <a:off x="6596900" y="3185225"/>
            <a:ext cx="523368" cy="533400"/>
          </a:xfrm>
          <a:prstGeom prst="rect">
            <a:avLst/>
          </a:prstGeom>
          <a:noFill/>
          <a:ln>
            <a:noFill/>
          </a:ln>
        </p:spPr>
      </p:pic>
      <p:grpSp>
        <p:nvGrpSpPr>
          <p:cNvPr id="829" name="Google Shape;829;p51"/>
          <p:cNvGrpSpPr/>
          <p:nvPr/>
        </p:nvGrpSpPr>
        <p:grpSpPr>
          <a:xfrm>
            <a:off x="7030168" y="2881672"/>
            <a:ext cx="686813" cy="408412"/>
            <a:chOff x="4376351" y="4453555"/>
            <a:chExt cx="512700" cy="300767"/>
          </a:xfrm>
        </p:grpSpPr>
        <p:pic>
          <p:nvPicPr>
            <p:cNvPr id="830" name="Google Shape;830;p51"/>
            <p:cNvPicPr preferRelativeResize="0"/>
            <p:nvPr/>
          </p:nvPicPr>
          <p:blipFill rotWithShape="1">
            <a:blip r:embed="rId5">
              <a:alphaModFix/>
            </a:blip>
            <a:srcRect b="0" l="0" r="0" t="0"/>
            <a:stretch/>
          </p:blipFill>
          <p:spPr>
            <a:xfrm>
              <a:off x="4376351" y="4453555"/>
              <a:ext cx="512700" cy="300767"/>
            </a:xfrm>
            <a:prstGeom prst="rect">
              <a:avLst/>
            </a:prstGeom>
            <a:noFill/>
            <a:ln>
              <a:noFill/>
            </a:ln>
          </p:spPr>
        </p:pic>
        <p:sp>
          <p:nvSpPr>
            <p:cNvPr id="831" name="Google Shape;831;p51"/>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2" name="Google Shape;832;p51"/>
          <p:cNvPicPr preferRelativeResize="0"/>
          <p:nvPr/>
        </p:nvPicPr>
        <p:blipFill rotWithShape="1">
          <a:blip r:embed="rId4">
            <a:alphaModFix/>
          </a:blip>
          <a:srcRect b="0" l="0" r="0" t="0"/>
          <a:stretch/>
        </p:blipFill>
        <p:spPr>
          <a:xfrm>
            <a:off x="6596900" y="2194625"/>
            <a:ext cx="523368" cy="533400"/>
          </a:xfrm>
          <a:prstGeom prst="rect">
            <a:avLst/>
          </a:prstGeom>
          <a:noFill/>
          <a:ln>
            <a:noFill/>
          </a:ln>
        </p:spPr>
      </p:pic>
      <p:grpSp>
        <p:nvGrpSpPr>
          <p:cNvPr id="833" name="Google Shape;833;p51"/>
          <p:cNvGrpSpPr/>
          <p:nvPr/>
        </p:nvGrpSpPr>
        <p:grpSpPr>
          <a:xfrm>
            <a:off x="7030168" y="1967272"/>
            <a:ext cx="686813" cy="408412"/>
            <a:chOff x="4376351" y="4453555"/>
            <a:chExt cx="512700" cy="300767"/>
          </a:xfrm>
        </p:grpSpPr>
        <p:pic>
          <p:nvPicPr>
            <p:cNvPr id="834" name="Google Shape;834;p51"/>
            <p:cNvPicPr preferRelativeResize="0"/>
            <p:nvPr/>
          </p:nvPicPr>
          <p:blipFill rotWithShape="1">
            <a:blip r:embed="rId5">
              <a:alphaModFix/>
            </a:blip>
            <a:srcRect b="0" l="0" r="0" t="0"/>
            <a:stretch/>
          </p:blipFill>
          <p:spPr>
            <a:xfrm>
              <a:off x="4376351" y="4453555"/>
              <a:ext cx="512700" cy="300767"/>
            </a:xfrm>
            <a:prstGeom prst="rect">
              <a:avLst/>
            </a:prstGeom>
            <a:noFill/>
            <a:ln>
              <a:noFill/>
            </a:ln>
          </p:spPr>
        </p:pic>
        <p:sp>
          <p:nvSpPr>
            <p:cNvPr id="835" name="Google Shape;835;p51"/>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 name="Google Shape;836;p51"/>
          <p:cNvSpPr/>
          <p:nvPr/>
        </p:nvSpPr>
        <p:spPr>
          <a:xfrm>
            <a:off x="2513025" y="1924050"/>
            <a:ext cx="1585800" cy="804000"/>
          </a:xfrm>
          <a:prstGeom prst="rect">
            <a:avLst/>
          </a:prstGeom>
          <a:solidFill>
            <a:srgbClr val="F4F4F4">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1"/>
          <p:cNvSpPr/>
          <p:nvPr/>
        </p:nvSpPr>
        <p:spPr>
          <a:xfrm>
            <a:off x="6479100" y="1924075"/>
            <a:ext cx="1533300" cy="804000"/>
          </a:xfrm>
          <a:prstGeom prst="rect">
            <a:avLst/>
          </a:prstGeom>
          <a:solidFill>
            <a:srgbClr val="F4F4F4">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1"/>
          <p:cNvSpPr/>
          <p:nvPr/>
        </p:nvSpPr>
        <p:spPr>
          <a:xfrm>
            <a:off x="4330550" y="2913450"/>
            <a:ext cx="764400" cy="447600"/>
          </a:xfrm>
          <a:prstGeom prst="rect">
            <a:avLst/>
          </a:prstGeom>
          <a:solidFill>
            <a:srgbClr val="F4F4F4">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1"/>
          <p:cNvSpPr/>
          <p:nvPr/>
        </p:nvSpPr>
        <p:spPr>
          <a:xfrm>
            <a:off x="6326700" y="2914675"/>
            <a:ext cx="1533300" cy="804000"/>
          </a:xfrm>
          <a:prstGeom prst="rect">
            <a:avLst/>
          </a:prstGeom>
          <a:solidFill>
            <a:srgbClr val="F4F4F4">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1"/>
          <p:cNvSpPr/>
          <p:nvPr/>
        </p:nvSpPr>
        <p:spPr>
          <a:xfrm>
            <a:off x="2592900" y="2838475"/>
            <a:ext cx="1533300" cy="804000"/>
          </a:xfrm>
          <a:prstGeom prst="rect">
            <a:avLst/>
          </a:prstGeom>
          <a:solidFill>
            <a:srgbClr val="F4F4F4">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1"/>
          <p:cNvSpPr txBox="1"/>
          <p:nvPr>
            <p:ph idx="1" type="body"/>
          </p:nvPr>
        </p:nvSpPr>
        <p:spPr>
          <a:xfrm>
            <a:off x="425620" y="822956"/>
            <a:ext cx="6787200" cy="3285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Hybrid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idx="1" type="subTitle"/>
          </p:nvPr>
        </p:nvSpPr>
        <p:spPr>
          <a:xfrm>
            <a:off x="432414" y="3640856"/>
            <a:ext cx="5755800" cy="570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Nov. 2020</a:t>
            </a:r>
            <a:endParaRPr/>
          </a:p>
        </p:txBody>
      </p:sp>
      <p:sp>
        <p:nvSpPr>
          <p:cNvPr id="210" name="Google Shape;210;p34"/>
          <p:cNvSpPr txBox="1"/>
          <p:nvPr>
            <p:ph type="ctrTitle"/>
          </p:nvPr>
        </p:nvSpPr>
        <p:spPr>
          <a:xfrm>
            <a:off x="432504" y="744575"/>
            <a:ext cx="7468200" cy="2052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Anypoint Platform Deployment Architecture</a:t>
            </a:r>
            <a:endParaRPr/>
          </a:p>
        </p:txBody>
      </p:sp>
      <p:sp>
        <p:nvSpPr>
          <p:cNvPr id="211" name="Google Shape;211;p34"/>
          <p:cNvSpPr txBox="1"/>
          <p:nvPr>
            <p:ph idx="2" type="subTitle"/>
          </p:nvPr>
        </p:nvSpPr>
        <p:spPr>
          <a:xfrm>
            <a:off x="432414" y="2834119"/>
            <a:ext cx="5328600" cy="570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Runtime Plane Guidebook v1.0</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52"/>
          <p:cNvSpPr/>
          <p:nvPr/>
        </p:nvSpPr>
        <p:spPr>
          <a:xfrm>
            <a:off x="3417981" y="3199400"/>
            <a:ext cx="4401000" cy="1474200"/>
          </a:xfrm>
          <a:prstGeom prst="roundRect">
            <a:avLst>
              <a:gd fmla="val 3610" name="adj"/>
            </a:avLst>
          </a:prstGeom>
          <a:solidFill>
            <a:srgbClr val="A4C2F4"/>
          </a:solidFill>
          <a:ln>
            <a:noFill/>
          </a:ln>
        </p:spPr>
        <p:txBody>
          <a:bodyPr anchorCtr="0" anchor="t"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rPr>
              <a:t>Mule Cluster/Server Group</a:t>
            </a:r>
            <a:endParaRPr i="0" sz="1100" u="none" cap="none" strike="noStrike">
              <a:solidFill>
                <a:schemeClr val="lt1"/>
              </a:solidFill>
            </a:endParaRPr>
          </a:p>
        </p:txBody>
      </p:sp>
      <p:sp>
        <p:nvSpPr>
          <p:cNvPr id="847" name="Google Shape;847;p52"/>
          <p:cNvSpPr txBox="1"/>
          <p:nvPr>
            <p:ph type="title"/>
          </p:nvPr>
        </p:nvSpPr>
        <p:spPr>
          <a:xfrm>
            <a:off x="456844" y="33364"/>
            <a:ext cx="7110000" cy="676800"/>
          </a:xfrm>
          <a:prstGeom prst="rect">
            <a:avLst/>
          </a:prstGeom>
        </p:spPr>
        <p:txBody>
          <a:bodyPr anchorCtr="0" anchor="ctr" bIns="68625" lIns="68625" spcFirstLastPara="1" rIns="68625" wrap="square" tIns="68625">
            <a:noAutofit/>
          </a:bodyPr>
          <a:lstStyle/>
          <a:p>
            <a:pPr indent="0" lvl="0" marL="0" rtl="0" algn="l">
              <a:spcBef>
                <a:spcPts val="0"/>
              </a:spcBef>
              <a:spcAft>
                <a:spcPts val="0"/>
              </a:spcAft>
              <a:buNone/>
            </a:pPr>
            <a:r>
              <a:rPr lang="en">
                <a:latin typeface="Arial"/>
                <a:ea typeface="Arial"/>
                <a:cs typeface="Arial"/>
                <a:sym typeface="Arial"/>
              </a:rPr>
              <a:t>Anypoint Mule Runtime Standalone</a:t>
            </a:r>
            <a:endParaRPr>
              <a:latin typeface="Arial"/>
              <a:ea typeface="Arial"/>
              <a:cs typeface="Arial"/>
              <a:sym typeface="Arial"/>
            </a:endParaRPr>
          </a:p>
        </p:txBody>
      </p:sp>
      <p:cxnSp>
        <p:nvCxnSpPr>
          <p:cNvPr id="848" name="Google Shape;848;p52"/>
          <p:cNvCxnSpPr/>
          <p:nvPr/>
        </p:nvCxnSpPr>
        <p:spPr>
          <a:xfrm>
            <a:off x="603678" y="3070835"/>
            <a:ext cx="7847700" cy="9300"/>
          </a:xfrm>
          <a:prstGeom prst="bentConnector3">
            <a:avLst>
              <a:gd fmla="val 50000" name="adj1"/>
            </a:avLst>
          </a:prstGeom>
          <a:noFill/>
          <a:ln cap="rnd" cmpd="sng" w="19050">
            <a:solidFill>
              <a:srgbClr val="2E3961"/>
            </a:solidFill>
            <a:prstDash val="dash"/>
            <a:round/>
            <a:headEnd len="med" w="med" type="none"/>
            <a:tailEnd len="lg" w="lg" type="none"/>
          </a:ln>
        </p:spPr>
      </p:cxnSp>
      <p:sp>
        <p:nvSpPr>
          <p:cNvPr id="849" name="Google Shape;849;p52"/>
          <p:cNvSpPr/>
          <p:nvPr/>
        </p:nvSpPr>
        <p:spPr>
          <a:xfrm>
            <a:off x="427555" y="2075531"/>
            <a:ext cx="8172900" cy="841800"/>
          </a:xfrm>
          <a:prstGeom prst="rect">
            <a:avLst/>
          </a:prstGeom>
          <a:solidFill>
            <a:schemeClr val="dk2"/>
          </a:solidFill>
          <a:ln>
            <a:noFill/>
          </a:ln>
        </p:spPr>
        <p:txBody>
          <a:bodyPr anchorCtr="0" anchor="ctr" bIns="34300" lIns="68625" spcFirstLastPara="1" rIns="68625" wrap="square" tIns="34300">
            <a:noAutofit/>
          </a:bodyPr>
          <a:lstStyle/>
          <a:p>
            <a:pPr indent="0" lvl="0" marL="0" rtl="0" algn="l">
              <a:spcBef>
                <a:spcPts val="0"/>
              </a:spcBef>
              <a:spcAft>
                <a:spcPts val="0"/>
              </a:spcAft>
              <a:buNone/>
            </a:pPr>
            <a:r>
              <a:rPr b="1" lang="en" sz="1400">
                <a:solidFill>
                  <a:schemeClr val="lt1"/>
                </a:solidFill>
                <a:latin typeface="Salesforce Sans"/>
                <a:ea typeface="Salesforce Sans"/>
                <a:cs typeface="Salesforce Sans"/>
                <a:sym typeface="Salesforce Sans"/>
              </a:rPr>
              <a:t>Anypoint Platform</a:t>
            </a:r>
            <a:endParaRPr b="1" sz="14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rPr b="1" i="1" lang="en" sz="1000">
                <a:solidFill>
                  <a:schemeClr val="lt1"/>
                </a:solidFill>
                <a:latin typeface="Salesforce Sans"/>
                <a:ea typeface="Salesforce Sans"/>
                <a:cs typeface="Salesforce Sans"/>
                <a:sym typeface="Salesforce Sans"/>
              </a:rPr>
              <a:t>API-led connectivity for microservices</a:t>
            </a:r>
            <a:endParaRPr sz="700">
              <a:solidFill>
                <a:schemeClr val="lt1"/>
              </a:solidFill>
              <a:latin typeface="Salesforce Sans"/>
              <a:ea typeface="Salesforce Sans"/>
              <a:cs typeface="Salesforce Sans"/>
              <a:sym typeface="Salesforce Sans"/>
            </a:endParaRPr>
          </a:p>
        </p:txBody>
      </p:sp>
      <p:cxnSp>
        <p:nvCxnSpPr>
          <p:cNvPr id="850" name="Google Shape;850;p52"/>
          <p:cNvCxnSpPr/>
          <p:nvPr/>
        </p:nvCxnSpPr>
        <p:spPr>
          <a:xfrm>
            <a:off x="237175" y="1393882"/>
            <a:ext cx="8492100" cy="0"/>
          </a:xfrm>
          <a:prstGeom prst="straightConnector1">
            <a:avLst/>
          </a:prstGeom>
          <a:noFill/>
          <a:ln cap="flat" cmpd="sng" w="9525">
            <a:solidFill>
              <a:schemeClr val="dk2"/>
            </a:solidFill>
            <a:prstDash val="dot"/>
            <a:round/>
            <a:headEnd len="med" w="med" type="none"/>
            <a:tailEnd len="med" w="med" type="none"/>
          </a:ln>
        </p:spPr>
      </p:cxnSp>
      <p:pic>
        <p:nvPicPr>
          <p:cNvPr id="851" name="Google Shape;851;p52"/>
          <p:cNvPicPr preferRelativeResize="0"/>
          <p:nvPr/>
        </p:nvPicPr>
        <p:blipFill rotWithShape="1">
          <a:blip r:embed="rId3">
            <a:alphaModFix/>
          </a:blip>
          <a:srcRect b="0" l="0" r="0" t="0"/>
          <a:stretch/>
        </p:blipFill>
        <p:spPr>
          <a:xfrm>
            <a:off x="6299691" y="678563"/>
            <a:ext cx="713105" cy="713105"/>
          </a:xfrm>
          <a:prstGeom prst="rect">
            <a:avLst/>
          </a:prstGeom>
          <a:noFill/>
          <a:ln>
            <a:noFill/>
          </a:ln>
        </p:spPr>
      </p:pic>
      <p:pic>
        <p:nvPicPr>
          <p:cNvPr id="852" name="Google Shape;852;p52"/>
          <p:cNvPicPr preferRelativeResize="0"/>
          <p:nvPr/>
        </p:nvPicPr>
        <p:blipFill rotWithShape="1">
          <a:blip r:embed="rId4">
            <a:alphaModFix/>
          </a:blip>
          <a:srcRect b="0" l="0" r="0" t="0"/>
          <a:stretch/>
        </p:blipFill>
        <p:spPr>
          <a:xfrm>
            <a:off x="7478829" y="678806"/>
            <a:ext cx="713105" cy="713085"/>
          </a:xfrm>
          <a:prstGeom prst="rect">
            <a:avLst/>
          </a:prstGeom>
          <a:noFill/>
          <a:ln>
            <a:noFill/>
          </a:ln>
        </p:spPr>
      </p:pic>
      <p:grpSp>
        <p:nvGrpSpPr>
          <p:cNvPr id="853" name="Google Shape;853;p52"/>
          <p:cNvGrpSpPr/>
          <p:nvPr/>
        </p:nvGrpSpPr>
        <p:grpSpPr>
          <a:xfrm>
            <a:off x="2703669" y="1408219"/>
            <a:ext cx="267962" cy="271463"/>
            <a:chOff x="7926388" y="1235076"/>
            <a:chExt cx="357187" cy="361950"/>
          </a:xfrm>
        </p:grpSpPr>
        <p:sp>
          <p:nvSpPr>
            <p:cNvPr id="854" name="Google Shape;854;p52"/>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55" name="Google Shape;855;p52"/>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856" name="Google Shape;856;p52"/>
          <p:cNvGrpSpPr/>
          <p:nvPr/>
        </p:nvGrpSpPr>
        <p:grpSpPr>
          <a:xfrm>
            <a:off x="1392479" y="1408219"/>
            <a:ext cx="267962" cy="271463"/>
            <a:chOff x="7926388" y="1235076"/>
            <a:chExt cx="357187" cy="361950"/>
          </a:xfrm>
        </p:grpSpPr>
        <p:sp>
          <p:nvSpPr>
            <p:cNvPr id="857" name="Google Shape;857;p52"/>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58" name="Google Shape;858;p52"/>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859" name="Google Shape;859;p52"/>
          <p:cNvGrpSpPr/>
          <p:nvPr/>
        </p:nvGrpSpPr>
        <p:grpSpPr>
          <a:xfrm>
            <a:off x="6522909" y="1408219"/>
            <a:ext cx="267962" cy="271463"/>
            <a:chOff x="7926388" y="1235076"/>
            <a:chExt cx="357187" cy="361950"/>
          </a:xfrm>
        </p:grpSpPr>
        <p:sp>
          <p:nvSpPr>
            <p:cNvPr id="860" name="Google Shape;860;p52"/>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61" name="Google Shape;861;p52"/>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862" name="Google Shape;862;p52"/>
          <p:cNvGrpSpPr/>
          <p:nvPr/>
        </p:nvGrpSpPr>
        <p:grpSpPr>
          <a:xfrm>
            <a:off x="7719769" y="1408219"/>
            <a:ext cx="267962" cy="271463"/>
            <a:chOff x="7926388" y="1235076"/>
            <a:chExt cx="357187" cy="361950"/>
          </a:xfrm>
        </p:grpSpPr>
        <p:sp>
          <p:nvSpPr>
            <p:cNvPr id="863" name="Google Shape;863;p52"/>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64" name="Google Shape;864;p52"/>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cxnSp>
        <p:nvCxnSpPr>
          <p:cNvPr id="865" name="Google Shape;865;p52"/>
          <p:cNvCxnSpPr/>
          <p:nvPr/>
        </p:nvCxnSpPr>
        <p:spPr>
          <a:xfrm flipH="1" rot="10800000">
            <a:off x="5619894" y="2895738"/>
            <a:ext cx="20400" cy="265500"/>
          </a:xfrm>
          <a:prstGeom prst="straightConnector1">
            <a:avLst/>
          </a:prstGeom>
          <a:noFill/>
          <a:ln cap="flat" cmpd="sng" w="12700">
            <a:solidFill>
              <a:srgbClr val="2E3961"/>
            </a:solidFill>
            <a:prstDash val="solid"/>
            <a:round/>
            <a:headEnd len="med" w="med" type="oval"/>
            <a:tailEnd len="lg" w="lg" type="triangle"/>
          </a:ln>
        </p:spPr>
      </p:cxnSp>
      <p:pic>
        <p:nvPicPr>
          <p:cNvPr id="866" name="Google Shape;866;p52"/>
          <p:cNvPicPr preferRelativeResize="0"/>
          <p:nvPr/>
        </p:nvPicPr>
        <p:blipFill rotWithShape="1">
          <a:blip r:embed="rId5">
            <a:alphaModFix/>
          </a:blip>
          <a:srcRect b="0" l="0" r="0" t="0"/>
          <a:stretch/>
        </p:blipFill>
        <p:spPr>
          <a:xfrm>
            <a:off x="2449909" y="678788"/>
            <a:ext cx="713102" cy="713102"/>
          </a:xfrm>
          <a:prstGeom prst="rect">
            <a:avLst/>
          </a:prstGeom>
          <a:noFill/>
          <a:ln>
            <a:noFill/>
          </a:ln>
        </p:spPr>
      </p:pic>
      <p:pic>
        <p:nvPicPr>
          <p:cNvPr id="867" name="Google Shape;867;p52"/>
          <p:cNvPicPr preferRelativeResize="0"/>
          <p:nvPr/>
        </p:nvPicPr>
        <p:blipFill rotWithShape="1">
          <a:blip r:embed="rId6">
            <a:alphaModFix/>
          </a:blip>
          <a:srcRect b="0" l="0" r="0" t="0"/>
          <a:stretch/>
        </p:blipFill>
        <p:spPr>
          <a:xfrm>
            <a:off x="1160267" y="678798"/>
            <a:ext cx="713102" cy="713102"/>
          </a:xfrm>
          <a:prstGeom prst="rect">
            <a:avLst/>
          </a:prstGeom>
          <a:noFill/>
          <a:ln>
            <a:noFill/>
          </a:ln>
        </p:spPr>
      </p:pic>
      <p:pic>
        <p:nvPicPr>
          <p:cNvPr id="868" name="Google Shape;868;p52"/>
          <p:cNvPicPr preferRelativeResize="0"/>
          <p:nvPr/>
        </p:nvPicPr>
        <p:blipFill rotWithShape="1">
          <a:blip r:embed="rId7">
            <a:alphaModFix/>
          </a:blip>
          <a:srcRect b="0" l="0" r="0" t="0"/>
          <a:stretch/>
        </p:blipFill>
        <p:spPr>
          <a:xfrm>
            <a:off x="3786511" y="663554"/>
            <a:ext cx="713102" cy="713102"/>
          </a:xfrm>
          <a:prstGeom prst="rect">
            <a:avLst/>
          </a:prstGeom>
          <a:noFill/>
          <a:ln>
            <a:noFill/>
          </a:ln>
        </p:spPr>
      </p:pic>
      <p:pic>
        <p:nvPicPr>
          <p:cNvPr id="869" name="Google Shape;869;p52"/>
          <p:cNvPicPr preferRelativeResize="0"/>
          <p:nvPr/>
        </p:nvPicPr>
        <p:blipFill rotWithShape="1">
          <a:blip r:embed="rId8">
            <a:alphaModFix/>
          </a:blip>
          <a:srcRect b="0" l="0" r="0" t="0"/>
          <a:stretch/>
        </p:blipFill>
        <p:spPr>
          <a:xfrm>
            <a:off x="5014517" y="678793"/>
            <a:ext cx="713102" cy="713102"/>
          </a:xfrm>
          <a:prstGeom prst="rect">
            <a:avLst/>
          </a:prstGeom>
          <a:noFill/>
          <a:ln>
            <a:noFill/>
          </a:ln>
        </p:spPr>
      </p:pic>
      <p:sp>
        <p:nvSpPr>
          <p:cNvPr id="870" name="Google Shape;870;p52"/>
          <p:cNvSpPr/>
          <p:nvPr/>
        </p:nvSpPr>
        <p:spPr>
          <a:xfrm>
            <a:off x="3309661" y="1744465"/>
            <a:ext cx="2408700" cy="295800"/>
          </a:xfrm>
          <a:prstGeom prst="rect">
            <a:avLst/>
          </a:prstGeom>
          <a:solidFill>
            <a:schemeClr val="dk2"/>
          </a:solidFill>
          <a:ln>
            <a:noFill/>
          </a:ln>
        </p:spPr>
        <p:txBody>
          <a:bodyPr anchorCtr="0" anchor="ctr" bIns="34300" lIns="68625" spcFirstLastPara="1" rIns="68625" wrap="square" tIns="34300">
            <a:noAutofit/>
          </a:bodyPr>
          <a:lstStyle/>
          <a:p>
            <a:pPr indent="0" lvl="0" marL="0" rtl="0" algn="ctr">
              <a:spcBef>
                <a:spcPts val="0"/>
              </a:spcBef>
              <a:spcAft>
                <a:spcPts val="0"/>
              </a:spcAft>
              <a:buNone/>
            </a:pPr>
            <a:r>
              <a:rPr b="1" lang="en" sz="1200">
                <a:solidFill>
                  <a:schemeClr val="lt1"/>
                </a:solidFill>
                <a:latin typeface="Salesforce Sans"/>
                <a:ea typeface="Salesforce Sans"/>
                <a:cs typeface="Salesforce Sans"/>
                <a:sym typeface="Salesforce Sans"/>
              </a:rPr>
              <a:t>Internal &amp; External APIs</a:t>
            </a:r>
            <a:endParaRPr sz="1100">
              <a:latin typeface="Salesforce Sans"/>
              <a:ea typeface="Salesforce Sans"/>
              <a:cs typeface="Salesforce Sans"/>
              <a:sym typeface="Salesforce Sans"/>
            </a:endParaRPr>
          </a:p>
        </p:txBody>
      </p:sp>
      <p:grpSp>
        <p:nvGrpSpPr>
          <p:cNvPr id="871" name="Google Shape;871;p52"/>
          <p:cNvGrpSpPr/>
          <p:nvPr/>
        </p:nvGrpSpPr>
        <p:grpSpPr>
          <a:xfrm>
            <a:off x="5103199" y="2160283"/>
            <a:ext cx="1053788" cy="334532"/>
            <a:chOff x="7269669" y="2005370"/>
            <a:chExt cx="1405800" cy="446400"/>
          </a:xfrm>
        </p:grpSpPr>
        <p:sp>
          <p:nvSpPr>
            <p:cNvPr id="872" name="Google Shape;872;p52"/>
            <p:cNvSpPr/>
            <p:nvPr/>
          </p:nvSpPr>
          <p:spPr>
            <a:xfrm>
              <a:off x="7269669" y="2005370"/>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l">
                <a:spcBef>
                  <a:spcPts val="0"/>
                </a:spcBef>
                <a:spcAft>
                  <a:spcPts val="0"/>
                </a:spcAft>
                <a:buNone/>
              </a:pPr>
              <a:r>
                <a:rPr b="1" lang="en" sz="600">
                  <a:solidFill>
                    <a:schemeClr val="lt1"/>
                  </a:solidFill>
                  <a:latin typeface="Salesforce Sans"/>
                  <a:ea typeface="Salesforce Sans"/>
                  <a:cs typeface="Salesforce Sans"/>
                  <a:sym typeface="Salesforce Sans"/>
                </a:rPr>
                <a:t>RUNTIME MANAGER</a:t>
              </a:r>
              <a:endParaRPr sz="1100"/>
            </a:p>
          </p:txBody>
        </p:sp>
        <p:pic>
          <p:nvPicPr>
            <p:cNvPr id="873" name="Google Shape;873;p52"/>
            <p:cNvPicPr preferRelativeResize="0"/>
            <p:nvPr/>
          </p:nvPicPr>
          <p:blipFill rotWithShape="1">
            <a:blip r:embed="rId9">
              <a:alphaModFix/>
            </a:blip>
            <a:srcRect b="0" l="0" r="0" t="0"/>
            <a:stretch/>
          </p:blipFill>
          <p:spPr>
            <a:xfrm>
              <a:off x="7327256" y="2037874"/>
              <a:ext cx="360000" cy="360000"/>
            </a:xfrm>
            <a:prstGeom prst="ellipse">
              <a:avLst/>
            </a:prstGeom>
            <a:solidFill>
              <a:schemeClr val="lt1"/>
            </a:solidFill>
            <a:ln>
              <a:noFill/>
            </a:ln>
          </p:spPr>
        </p:pic>
      </p:grpSp>
      <p:grpSp>
        <p:nvGrpSpPr>
          <p:cNvPr id="874" name="Google Shape;874;p52"/>
          <p:cNvGrpSpPr/>
          <p:nvPr/>
        </p:nvGrpSpPr>
        <p:grpSpPr>
          <a:xfrm>
            <a:off x="3987968" y="2160290"/>
            <a:ext cx="1053788" cy="334532"/>
            <a:chOff x="4425218" y="3683635"/>
            <a:chExt cx="1405800" cy="446400"/>
          </a:xfrm>
        </p:grpSpPr>
        <p:sp>
          <p:nvSpPr>
            <p:cNvPr id="875" name="Google Shape;875;p52"/>
            <p:cNvSpPr/>
            <p:nvPr/>
          </p:nvSpPr>
          <p:spPr>
            <a:xfrm>
              <a:off x="4425218" y="3683635"/>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ACCESS MANAGEMENT</a:t>
              </a:r>
              <a:endParaRPr b="1" sz="600">
                <a:solidFill>
                  <a:schemeClr val="lt1"/>
                </a:solidFill>
                <a:latin typeface="Salesforce Sans"/>
                <a:ea typeface="Salesforce Sans"/>
                <a:cs typeface="Salesforce Sans"/>
                <a:sym typeface="Salesforce Sans"/>
              </a:endParaRPr>
            </a:p>
          </p:txBody>
        </p:sp>
        <p:pic>
          <p:nvPicPr>
            <p:cNvPr id="876" name="Google Shape;876;p52"/>
            <p:cNvPicPr preferRelativeResize="0"/>
            <p:nvPr/>
          </p:nvPicPr>
          <p:blipFill rotWithShape="1">
            <a:blip r:embed="rId10">
              <a:alphaModFix/>
            </a:blip>
            <a:srcRect b="0" l="0" r="0" t="0"/>
            <a:stretch/>
          </p:blipFill>
          <p:spPr>
            <a:xfrm>
              <a:off x="4549125" y="3722181"/>
              <a:ext cx="360000" cy="360000"/>
            </a:xfrm>
            <a:prstGeom prst="ellipse">
              <a:avLst/>
            </a:prstGeom>
            <a:solidFill>
              <a:schemeClr val="lt1"/>
            </a:solidFill>
            <a:ln>
              <a:noFill/>
            </a:ln>
          </p:spPr>
        </p:pic>
      </p:grpSp>
      <p:grpSp>
        <p:nvGrpSpPr>
          <p:cNvPr id="877" name="Google Shape;877;p52"/>
          <p:cNvGrpSpPr/>
          <p:nvPr/>
        </p:nvGrpSpPr>
        <p:grpSpPr>
          <a:xfrm>
            <a:off x="2857318" y="2160278"/>
            <a:ext cx="1053788" cy="334532"/>
            <a:chOff x="10211511" y="4402085"/>
            <a:chExt cx="1405800" cy="446400"/>
          </a:xfrm>
        </p:grpSpPr>
        <p:sp>
          <p:nvSpPr>
            <p:cNvPr id="878" name="Google Shape;878;p52"/>
            <p:cNvSpPr/>
            <p:nvPr/>
          </p:nvSpPr>
          <p:spPr>
            <a:xfrm>
              <a:off x="10211511" y="4402085"/>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MANAGEMENT </a:t>
              </a:r>
              <a:endParaRPr sz="1100"/>
            </a:p>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CENTER</a:t>
              </a:r>
              <a:endParaRPr sz="1100"/>
            </a:p>
          </p:txBody>
        </p:sp>
        <p:pic>
          <p:nvPicPr>
            <p:cNvPr id="879" name="Google Shape;879;p52"/>
            <p:cNvPicPr preferRelativeResize="0"/>
            <p:nvPr/>
          </p:nvPicPr>
          <p:blipFill rotWithShape="1">
            <a:blip r:embed="rId11">
              <a:alphaModFix/>
            </a:blip>
            <a:srcRect b="0" l="0" r="0" t="0"/>
            <a:stretch/>
          </p:blipFill>
          <p:spPr>
            <a:xfrm>
              <a:off x="10293360" y="4454174"/>
              <a:ext cx="360000" cy="342300"/>
            </a:xfrm>
            <a:prstGeom prst="ellipse">
              <a:avLst/>
            </a:prstGeom>
            <a:noFill/>
            <a:ln>
              <a:noFill/>
            </a:ln>
          </p:spPr>
        </p:pic>
      </p:grpSp>
      <p:grpSp>
        <p:nvGrpSpPr>
          <p:cNvPr id="880" name="Google Shape;880;p52"/>
          <p:cNvGrpSpPr/>
          <p:nvPr/>
        </p:nvGrpSpPr>
        <p:grpSpPr>
          <a:xfrm>
            <a:off x="6218422" y="2154674"/>
            <a:ext cx="1053956" cy="334575"/>
            <a:chOff x="6440792" y="5255398"/>
            <a:chExt cx="1404900" cy="446100"/>
          </a:xfrm>
        </p:grpSpPr>
        <p:sp>
          <p:nvSpPr>
            <p:cNvPr id="881" name="Google Shape;881;p52"/>
            <p:cNvSpPr/>
            <p:nvPr/>
          </p:nvSpPr>
          <p:spPr>
            <a:xfrm>
              <a:off x="6440792" y="5255398"/>
              <a:ext cx="1404900" cy="4461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VISUALIZER</a:t>
              </a:r>
              <a:endParaRPr sz="1100"/>
            </a:p>
          </p:txBody>
        </p:sp>
        <p:pic>
          <p:nvPicPr>
            <p:cNvPr id="882" name="Google Shape;882;p52"/>
            <p:cNvPicPr preferRelativeResize="0"/>
            <p:nvPr/>
          </p:nvPicPr>
          <p:blipFill rotWithShape="1">
            <a:blip r:embed="rId12">
              <a:alphaModFix/>
            </a:blip>
            <a:srcRect b="0" l="0" r="0" t="0"/>
            <a:stretch/>
          </p:blipFill>
          <p:spPr>
            <a:xfrm>
              <a:off x="6495787" y="5314305"/>
              <a:ext cx="360000" cy="328200"/>
            </a:xfrm>
            <a:prstGeom prst="ellipse">
              <a:avLst/>
            </a:prstGeom>
            <a:solidFill>
              <a:schemeClr val="lt1"/>
            </a:solidFill>
            <a:ln>
              <a:noFill/>
            </a:ln>
          </p:spPr>
        </p:pic>
      </p:grpSp>
      <p:grpSp>
        <p:nvGrpSpPr>
          <p:cNvPr id="883" name="Google Shape;883;p52"/>
          <p:cNvGrpSpPr/>
          <p:nvPr/>
        </p:nvGrpSpPr>
        <p:grpSpPr>
          <a:xfrm>
            <a:off x="7364546" y="2152385"/>
            <a:ext cx="1053956" cy="334575"/>
            <a:chOff x="10219562" y="5262046"/>
            <a:chExt cx="1404900" cy="446100"/>
          </a:xfrm>
        </p:grpSpPr>
        <p:sp>
          <p:nvSpPr>
            <p:cNvPr id="884" name="Google Shape;884;p52"/>
            <p:cNvSpPr/>
            <p:nvPr/>
          </p:nvSpPr>
          <p:spPr>
            <a:xfrm>
              <a:off x="10219562" y="5262046"/>
              <a:ext cx="1404900" cy="4461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ADVANCE MONITORING</a:t>
              </a:r>
              <a:endParaRPr sz="1100"/>
            </a:p>
          </p:txBody>
        </p:sp>
        <p:pic>
          <p:nvPicPr>
            <p:cNvPr id="885" name="Google Shape;885;p52"/>
            <p:cNvPicPr preferRelativeResize="0"/>
            <p:nvPr/>
          </p:nvPicPr>
          <p:blipFill rotWithShape="1">
            <a:blip r:embed="rId13">
              <a:alphaModFix/>
            </a:blip>
            <a:srcRect b="0" l="0" r="0" t="0"/>
            <a:stretch/>
          </p:blipFill>
          <p:spPr>
            <a:xfrm>
              <a:off x="10263114" y="5304541"/>
              <a:ext cx="396000" cy="361200"/>
            </a:xfrm>
            <a:prstGeom prst="ellipse">
              <a:avLst/>
            </a:prstGeom>
            <a:solidFill>
              <a:schemeClr val="lt1"/>
            </a:solidFill>
            <a:ln>
              <a:noFill/>
            </a:ln>
          </p:spPr>
        </p:pic>
      </p:grpSp>
      <p:grpSp>
        <p:nvGrpSpPr>
          <p:cNvPr id="886" name="Google Shape;886;p52"/>
          <p:cNvGrpSpPr/>
          <p:nvPr/>
        </p:nvGrpSpPr>
        <p:grpSpPr>
          <a:xfrm>
            <a:off x="2857290" y="2518757"/>
            <a:ext cx="1053788" cy="334532"/>
            <a:chOff x="6392958" y="2752171"/>
            <a:chExt cx="1405800" cy="446400"/>
          </a:xfrm>
        </p:grpSpPr>
        <p:sp>
          <p:nvSpPr>
            <p:cNvPr id="887" name="Google Shape;887;p52"/>
            <p:cNvSpPr/>
            <p:nvPr/>
          </p:nvSpPr>
          <p:spPr>
            <a:xfrm>
              <a:off x="6392958" y="2752171"/>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l">
                <a:spcBef>
                  <a:spcPts val="0"/>
                </a:spcBef>
                <a:spcAft>
                  <a:spcPts val="0"/>
                </a:spcAft>
                <a:buNone/>
              </a:pPr>
              <a:r>
                <a:rPr b="1" lang="en" sz="600">
                  <a:solidFill>
                    <a:schemeClr val="lt1"/>
                  </a:solidFill>
                  <a:latin typeface="Salesforce Sans"/>
                  <a:ea typeface="Salesforce Sans"/>
                  <a:cs typeface="Salesforce Sans"/>
                  <a:sym typeface="Salesforce Sans"/>
                </a:rPr>
                <a:t>        EXCHANGE</a:t>
              </a:r>
              <a:endParaRPr sz="1100"/>
            </a:p>
          </p:txBody>
        </p:sp>
        <p:pic>
          <p:nvPicPr>
            <p:cNvPr id="888" name="Google Shape;888;p52"/>
            <p:cNvPicPr preferRelativeResize="0"/>
            <p:nvPr/>
          </p:nvPicPr>
          <p:blipFill rotWithShape="1">
            <a:blip r:embed="rId14">
              <a:alphaModFix/>
            </a:blip>
            <a:srcRect b="0" l="0" r="0" t="0"/>
            <a:stretch/>
          </p:blipFill>
          <p:spPr>
            <a:xfrm>
              <a:off x="6471861" y="2787346"/>
              <a:ext cx="360000" cy="360000"/>
            </a:xfrm>
            <a:prstGeom prst="ellipse">
              <a:avLst/>
            </a:prstGeom>
            <a:solidFill>
              <a:schemeClr val="lt1"/>
            </a:solidFill>
            <a:ln>
              <a:noFill/>
            </a:ln>
          </p:spPr>
        </p:pic>
      </p:grpSp>
      <p:grpSp>
        <p:nvGrpSpPr>
          <p:cNvPr id="889" name="Google Shape;889;p52"/>
          <p:cNvGrpSpPr/>
          <p:nvPr/>
        </p:nvGrpSpPr>
        <p:grpSpPr>
          <a:xfrm>
            <a:off x="7366879" y="2523061"/>
            <a:ext cx="1053788" cy="334532"/>
            <a:chOff x="786053" y="3692837"/>
            <a:chExt cx="1405800" cy="446400"/>
          </a:xfrm>
        </p:grpSpPr>
        <p:sp>
          <p:nvSpPr>
            <p:cNvPr id="890" name="Google Shape;890;p52"/>
            <p:cNvSpPr/>
            <p:nvPr/>
          </p:nvSpPr>
          <p:spPr>
            <a:xfrm>
              <a:off x="786053" y="3692837"/>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PARTNER </a:t>
              </a:r>
              <a:endParaRPr sz="1100"/>
            </a:p>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MANAGER`</a:t>
              </a:r>
              <a:endParaRPr sz="1100"/>
            </a:p>
          </p:txBody>
        </p:sp>
        <p:pic>
          <p:nvPicPr>
            <p:cNvPr id="891" name="Google Shape;891;p52"/>
            <p:cNvPicPr preferRelativeResize="0"/>
            <p:nvPr/>
          </p:nvPicPr>
          <p:blipFill rotWithShape="1">
            <a:blip r:embed="rId15">
              <a:alphaModFix/>
            </a:blip>
            <a:srcRect b="0" l="0" r="0" t="0"/>
            <a:stretch/>
          </p:blipFill>
          <p:spPr>
            <a:xfrm>
              <a:off x="877173" y="3736037"/>
              <a:ext cx="360000" cy="360000"/>
            </a:xfrm>
            <a:prstGeom prst="ellipse">
              <a:avLst/>
            </a:prstGeom>
            <a:solidFill>
              <a:schemeClr val="lt1"/>
            </a:solidFill>
            <a:ln>
              <a:noFill/>
            </a:ln>
          </p:spPr>
        </p:pic>
      </p:grpSp>
      <p:grpSp>
        <p:nvGrpSpPr>
          <p:cNvPr id="892" name="Google Shape;892;p52"/>
          <p:cNvGrpSpPr/>
          <p:nvPr/>
        </p:nvGrpSpPr>
        <p:grpSpPr>
          <a:xfrm>
            <a:off x="6218482" y="2516511"/>
            <a:ext cx="1053788" cy="334532"/>
            <a:chOff x="2627193" y="3678981"/>
            <a:chExt cx="1405800" cy="446400"/>
          </a:xfrm>
        </p:grpSpPr>
        <p:sp>
          <p:nvSpPr>
            <p:cNvPr id="893" name="Google Shape;893;p52"/>
            <p:cNvSpPr/>
            <p:nvPr/>
          </p:nvSpPr>
          <p:spPr>
            <a:xfrm>
              <a:off x="2627193" y="3678981"/>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API DESIGNER</a:t>
              </a:r>
              <a:endParaRPr b="1" sz="600">
                <a:solidFill>
                  <a:schemeClr val="lt1"/>
                </a:solidFill>
                <a:latin typeface="Salesforce Sans"/>
                <a:ea typeface="Salesforce Sans"/>
                <a:cs typeface="Salesforce Sans"/>
                <a:sym typeface="Salesforce Sans"/>
              </a:endParaRPr>
            </a:p>
          </p:txBody>
        </p:sp>
        <p:pic>
          <p:nvPicPr>
            <p:cNvPr id="894" name="Google Shape;894;p52"/>
            <p:cNvPicPr preferRelativeResize="0"/>
            <p:nvPr/>
          </p:nvPicPr>
          <p:blipFill rotWithShape="1">
            <a:blip r:embed="rId16">
              <a:alphaModFix/>
            </a:blip>
            <a:srcRect b="0" l="0" r="0" t="0"/>
            <a:stretch/>
          </p:blipFill>
          <p:spPr>
            <a:xfrm>
              <a:off x="2717459" y="3707976"/>
              <a:ext cx="360000" cy="360000"/>
            </a:xfrm>
            <a:prstGeom prst="ellipse">
              <a:avLst/>
            </a:prstGeom>
            <a:solidFill>
              <a:schemeClr val="lt1"/>
            </a:solidFill>
            <a:ln>
              <a:noFill/>
            </a:ln>
          </p:spPr>
        </p:pic>
      </p:grpSp>
      <p:grpSp>
        <p:nvGrpSpPr>
          <p:cNvPr id="895" name="Google Shape;895;p52"/>
          <p:cNvGrpSpPr/>
          <p:nvPr/>
        </p:nvGrpSpPr>
        <p:grpSpPr>
          <a:xfrm>
            <a:off x="5112113" y="2523056"/>
            <a:ext cx="1053788" cy="334532"/>
            <a:chOff x="8250051" y="4434534"/>
            <a:chExt cx="1405800" cy="446400"/>
          </a:xfrm>
        </p:grpSpPr>
        <p:sp>
          <p:nvSpPr>
            <p:cNvPr id="896" name="Google Shape;896;p52"/>
            <p:cNvSpPr/>
            <p:nvPr/>
          </p:nvSpPr>
          <p:spPr>
            <a:xfrm>
              <a:off x="8250051" y="4434534"/>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DESIGN </a:t>
              </a:r>
              <a:endParaRPr sz="1100"/>
            </a:p>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CENTER</a:t>
              </a:r>
              <a:endParaRPr sz="1100"/>
            </a:p>
          </p:txBody>
        </p:sp>
        <p:pic>
          <p:nvPicPr>
            <p:cNvPr id="897" name="Google Shape;897;p52"/>
            <p:cNvPicPr preferRelativeResize="0"/>
            <p:nvPr/>
          </p:nvPicPr>
          <p:blipFill rotWithShape="1">
            <a:blip r:embed="rId17">
              <a:alphaModFix/>
            </a:blip>
            <a:srcRect b="0" l="0" r="0" t="0"/>
            <a:stretch/>
          </p:blipFill>
          <p:spPr>
            <a:xfrm>
              <a:off x="8332221" y="4476231"/>
              <a:ext cx="360000" cy="355500"/>
            </a:xfrm>
            <a:prstGeom prst="ellipse">
              <a:avLst/>
            </a:prstGeom>
            <a:noFill/>
            <a:ln>
              <a:noFill/>
            </a:ln>
          </p:spPr>
        </p:pic>
      </p:grpSp>
      <p:grpSp>
        <p:nvGrpSpPr>
          <p:cNvPr id="898" name="Google Shape;898;p52"/>
          <p:cNvGrpSpPr/>
          <p:nvPr/>
        </p:nvGrpSpPr>
        <p:grpSpPr>
          <a:xfrm>
            <a:off x="5147349" y="1408219"/>
            <a:ext cx="267962" cy="271463"/>
            <a:chOff x="7926388" y="1235076"/>
            <a:chExt cx="357187" cy="361950"/>
          </a:xfrm>
        </p:grpSpPr>
        <p:sp>
          <p:nvSpPr>
            <p:cNvPr id="899" name="Google Shape;899;p52"/>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00" name="Google Shape;900;p52"/>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901" name="Google Shape;901;p52"/>
          <p:cNvGrpSpPr/>
          <p:nvPr/>
        </p:nvGrpSpPr>
        <p:grpSpPr>
          <a:xfrm>
            <a:off x="3997804" y="1401866"/>
            <a:ext cx="267962" cy="271463"/>
            <a:chOff x="7926388" y="1235076"/>
            <a:chExt cx="357187" cy="361950"/>
          </a:xfrm>
        </p:grpSpPr>
        <p:sp>
          <p:nvSpPr>
            <p:cNvPr id="902" name="Google Shape;902;p52"/>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03" name="Google Shape;903;p52"/>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pic>
        <p:nvPicPr>
          <p:cNvPr id="904" name="Google Shape;904;p52"/>
          <p:cNvPicPr preferRelativeResize="0"/>
          <p:nvPr/>
        </p:nvPicPr>
        <p:blipFill rotWithShape="1">
          <a:blip r:embed="rId18">
            <a:alphaModFix/>
          </a:blip>
          <a:srcRect b="0" l="0" r="0" t="0"/>
          <a:stretch/>
        </p:blipFill>
        <p:spPr>
          <a:xfrm>
            <a:off x="8191925" y="1561600"/>
            <a:ext cx="516243" cy="346200"/>
          </a:xfrm>
          <a:prstGeom prst="rect">
            <a:avLst/>
          </a:prstGeom>
          <a:noFill/>
          <a:ln>
            <a:noFill/>
          </a:ln>
        </p:spPr>
      </p:pic>
      <p:grpSp>
        <p:nvGrpSpPr>
          <p:cNvPr id="905" name="Google Shape;905;p52"/>
          <p:cNvGrpSpPr/>
          <p:nvPr/>
        </p:nvGrpSpPr>
        <p:grpSpPr>
          <a:xfrm>
            <a:off x="8128250" y="3199393"/>
            <a:ext cx="597730" cy="448905"/>
            <a:chOff x="500900" y="3146793"/>
            <a:chExt cx="597730" cy="448905"/>
          </a:xfrm>
        </p:grpSpPr>
        <p:pic>
          <p:nvPicPr>
            <p:cNvPr id="906" name="Google Shape;906;p52"/>
            <p:cNvPicPr preferRelativeResize="0"/>
            <p:nvPr/>
          </p:nvPicPr>
          <p:blipFill rotWithShape="1">
            <a:blip r:embed="rId19">
              <a:alphaModFix/>
            </a:blip>
            <a:srcRect b="0" l="0" r="0" t="0"/>
            <a:stretch/>
          </p:blipFill>
          <p:spPr>
            <a:xfrm>
              <a:off x="500900" y="3309750"/>
              <a:ext cx="279259" cy="285948"/>
            </a:xfrm>
            <a:prstGeom prst="rect">
              <a:avLst/>
            </a:prstGeom>
            <a:noFill/>
            <a:ln>
              <a:noFill/>
            </a:ln>
          </p:spPr>
        </p:pic>
        <p:grpSp>
          <p:nvGrpSpPr>
            <p:cNvPr id="907" name="Google Shape;907;p52"/>
            <p:cNvGrpSpPr/>
            <p:nvPr/>
          </p:nvGrpSpPr>
          <p:grpSpPr>
            <a:xfrm>
              <a:off x="732152" y="3146793"/>
              <a:ext cx="366478" cy="218928"/>
              <a:chOff x="4376351" y="4453555"/>
              <a:chExt cx="512700" cy="300767"/>
            </a:xfrm>
          </p:grpSpPr>
          <p:pic>
            <p:nvPicPr>
              <p:cNvPr id="908" name="Google Shape;908;p52"/>
              <p:cNvPicPr preferRelativeResize="0"/>
              <p:nvPr/>
            </p:nvPicPr>
            <p:blipFill rotWithShape="1">
              <a:blip r:embed="rId20">
                <a:alphaModFix/>
              </a:blip>
              <a:srcRect b="0" l="0" r="0" t="0"/>
              <a:stretch/>
            </p:blipFill>
            <p:spPr>
              <a:xfrm>
                <a:off x="4376351" y="4453555"/>
                <a:ext cx="512700" cy="300767"/>
              </a:xfrm>
              <a:prstGeom prst="rect">
                <a:avLst/>
              </a:prstGeom>
              <a:noFill/>
              <a:ln>
                <a:noFill/>
              </a:ln>
            </p:spPr>
          </p:pic>
          <p:sp>
            <p:nvSpPr>
              <p:cNvPr id="909" name="Google Shape;909;p52"/>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0" name="Google Shape;910;p52"/>
          <p:cNvGrpSpPr/>
          <p:nvPr/>
        </p:nvGrpSpPr>
        <p:grpSpPr>
          <a:xfrm>
            <a:off x="3987968" y="2518757"/>
            <a:ext cx="1051538" cy="338339"/>
            <a:chOff x="786037" y="2713631"/>
            <a:chExt cx="1405800" cy="489000"/>
          </a:xfrm>
        </p:grpSpPr>
        <p:sp>
          <p:nvSpPr>
            <p:cNvPr id="911" name="Google Shape;911;p52"/>
            <p:cNvSpPr/>
            <p:nvPr/>
          </p:nvSpPr>
          <p:spPr>
            <a:xfrm>
              <a:off x="786037" y="2713631"/>
              <a:ext cx="1405800" cy="4890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431650" spcFirstLastPara="1" rIns="71925" wrap="square" tIns="0">
              <a:noAutofit/>
            </a:bodyPr>
            <a:lstStyle/>
            <a:p>
              <a:pPr indent="0" lvl="0" marL="0" marR="0" rtl="0" algn="l">
                <a:lnSpc>
                  <a:spcPct val="100000"/>
                </a:lnSpc>
                <a:spcBef>
                  <a:spcPts val="0"/>
                </a:spcBef>
                <a:spcAft>
                  <a:spcPts val="0"/>
                </a:spcAft>
                <a:buNone/>
              </a:pPr>
              <a:r>
                <a:rPr b="1" i="0" lang="en" sz="799" u="none" cap="none" strike="noStrike">
                  <a:solidFill>
                    <a:srgbClr val="FFFFFF"/>
                  </a:solidFill>
                  <a:latin typeface="Salesforce Sans"/>
                  <a:ea typeface="Salesforce Sans"/>
                  <a:cs typeface="Salesforce Sans"/>
                  <a:sym typeface="Salesforce Sans"/>
                </a:rPr>
                <a:t>      </a:t>
              </a:r>
              <a:r>
                <a:rPr b="1" i="0" lang="en" sz="600" u="none" cap="none" strike="noStrike">
                  <a:solidFill>
                    <a:srgbClr val="FFFFFF"/>
                  </a:solidFill>
                  <a:latin typeface="Salesforce Sans"/>
                  <a:ea typeface="Salesforce Sans"/>
                  <a:cs typeface="Salesforce Sans"/>
                  <a:sym typeface="Salesforce Sans"/>
                </a:rPr>
                <a:t>API ANALYTICS</a:t>
              </a:r>
              <a:endParaRPr sz="600"/>
            </a:p>
          </p:txBody>
        </p:sp>
        <p:pic>
          <p:nvPicPr>
            <p:cNvPr id="912" name="Google Shape;912;p52"/>
            <p:cNvPicPr preferRelativeResize="0"/>
            <p:nvPr/>
          </p:nvPicPr>
          <p:blipFill rotWithShape="1">
            <a:blip r:embed="rId21">
              <a:alphaModFix/>
            </a:blip>
            <a:srcRect b="0" l="0" r="0" t="0"/>
            <a:stretch/>
          </p:blipFill>
          <p:spPr>
            <a:xfrm>
              <a:off x="828083" y="2798238"/>
              <a:ext cx="360000" cy="360000"/>
            </a:xfrm>
            <a:prstGeom prst="ellipse">
              <a:avLst/>
            </a:prstGeom>
            <a:solidFill>
              <a:srgbClr val="FFFFFF"/>
            </a:solidFill>
            <a:ln>
              <a:noFill/>
            </a:ln>
          </p:spPr>
        </p:pic>
      </p:grpSp>
      <p:grpSp>
        <p:nvGrpSpPr>
          <p:cNvPr id="913" name="Google Shape;913;p52"/>
          <p:cNvGrpSpPr/>
          <p:nvPr/>
        </p:nvGrpSpPr>
        <p:grpSpPr>
          <a:xfrm>
            <a:off x="1298667" y="3483756"/>
            <a:ext cx="1016100" cy="1133400"/>
            <a:chOff x="1298667" y="3483756"/>
            <a:chExt cx="1016100" cy="1133400"/>
          </a:xfrm>
        </p:grpSpPr>
        <p:sp>
          <p:nvSpPr>
            <p:cNvPr id="914" name="Google Shape;914;p52"/>
            <p:cNvSpPr/>
            <p:nvPr/>
          </p:nvSpPr>
          <p:spPr>
            <a:xfrm>
              <a:off x="1298667" y="34837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grpSp>
          <p:nvGrpSpPr>
            <p:cNvPr id="915" name="Google Shape;915;p52"/>
            <p:cNvGrpSpPr/>
            <p:nvPr/>
          </p:nvGrpSpPr>
          <p:grpSpPr>
            <a:xfrm>
              <a:off x="1329975" y="3560450"/>
              <a:ext cx="944215" cy="783756"/>
              <a:chOff x="2720034" y="4553531"/>
              <a:chExt cx="1409276" cy="1524520"/>
            </a:xfrm>
          </p:grpSpPr>
          <p:sp>
            <p:nvSpPr>
              <p:cNvPr id="916" name="Google Shape;916;p52"/>
              <p:cNvSpPr/>
              <p:nvPr/>
            </p:nvSpPr>
            <p:spPr>
              <a:xfrm>
                <a:off x="2720034" y="4553531"/>
                <a:ext cx="1391700" cy="5163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917" name="Google Shape;917;p52"/>
              <p:cNvSpPr/>
              <p:nvPr/>
            </p:nvSpPr>
            <p:spPr>
              <a:xfrm>
                <a:off x="2737610" y="5754951"/>
                <a:ext cx="13917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918" name="Google Shape;918;p52"/>
              <p:cNvSpPr/>
              <p:nvPr/>
            </p:nvSpPr>
            <p:spPr>
              <a:xfrm>
                <a:off x="2794248" y="4643154"/>
                <a:ext cx="12537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919" name="Google Shape;919;p52"/>
            <p:cNvGrpSpPr/>
            <p:nvPr/>
          </p:nvGrpSpPr>
          <p:grpSpPr>
            <a:xfrm>
              <a:off x="1329975" y="3865250"/>
              <a:ext cx="932439" cy="265430"/>
              <a:chOff x="2720034" y="4553531"/>
              <a:chExt cx="1391700" cy="516300"/>
            </a:xfrm>
          </p:grpSpPr>
          <p:sp>
            <p:nvSpPr>
              <p:cNvPr id="920" name="Google Shape;920;p52"/>
              <p:cNvSpPr/>
              <p:nvPr/>
            </p:nvSpPr>
            <p:spPr>
              <a:xfrm>
                <a:off x="2720034" y="4553531"/>
                <a:ext cx="1391700" cy="5163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921" name="Google Shape;921;p52"/>
              <p:cNvSpPr/>
              <p:nvPr/>
            </p:nvSpPr>
            <p:spPr>
              <a:xfrm>
                <a:off x="2794248" y="4643154"/>
                <a:ext cx="12537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grpSp>
        <p:nvGrpSpPr>
          <p:cNvPr id="922" name="Google Shape;922;p52"/>
          <p:cNvGrpSpPr/>
          <p:nvPr/>
        </p:nvGrpSpPr>
        <p:grpSpPr>
          <a:xfrm>
            <a:off x="2358317" y="3483756"/>
            <a:ext cx="1016100" cy="1133400"/>
            <a:chOff x="1298667" y="3483756"/>
            <a:chExt cx="1016100" cy="1133400"/>
          </a:xfrm>
        </p:grpSpPr>
        <p:sp>
          <p:nvSpPr>
            <p:cNvPr id="923" name="Google Shape;923;p52"/>
            <p:cNvSpPr/>
            <p:nvPr/>
          </p:nvSpPr>
          <p:spPr>
            <a:xfrm>
              <a:off x="1298667" y="34837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grpSp>
          <p:nvGrpSpPr>
            <p:cNvPr id="924" name="Google Shape;924;p52"/>
            <p:cNvGrpSpPr/>
            <p:nvPr/>
          </p:nvGrpSpPr>
          <p:grpSpPr>
            <a:xfrm>
              <a:off x="1329975" y="3560450"/>
              <a:ext cx="944215" cy="783756"/>
              <a:chOff x="2720034" y="4553531"/>
              <a:chExt cx="1409276" cy="1524520"/>
            </a:xfrm>
          </p:grpSpPr>
          <p:sp>
            <p:nvSpPr>
              <p:cNvPr id="925" name="Google Shape;925;p52"/>
              <p:cNvSpPr/>
              <p:nvPr/>
            </p:nvSpPr>
            <p:spPr>
              <a:xfrm>
                <a:off x="2720034" y="4553531"/>
                <a:ext cx="1391700" cy="5163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926" name="Google Shape;926;p52"/>
              <p:cNvSpPr/>
              <p:nvPr/>
            </p:nvSpPr>
            <p:spPr>
              <a:xfrm>
                <a:off x="2737610" y="5754951"/>
                <a:ext cx="13917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927" name="Google Shape;927;p52"/>
              <p:cNvSpPr/>
              <p:nvPr/>
            </p:nvSpPr>
            <p:spPr>
              <a:xfrm>
                <a:off x="2794248" y="4643154"/>
                <a:ext cx="12537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928" name="Google Shape;928;p52"/>
            <p:cNvGrpSpPr/>
            <p:nvPr/>
          </p:nvGrpSpPr>
          <p:grpSpPr>
            <a:xfrm>
              <a:off x="1329975" y="3865250"/>
              <a:ext cx="932439" cy="265430"/>
              <a:chOff x="2720034" y="4553531"/>
              <a:chExt cx="1391700" cy="516300"/>
            </a:xfrm>
          </p:grpSpPr>
          <p:sp>
            <p:nvSpPr>
              <p:cNvPr id="929" name="Google Shape;929;p52"/>
              <p:cNvSpPr/>
              <p:nvPr/>
            </p:nvSpPr>
            <p:spPr>
              <a:xfrm>
                <a:off x="2720034" y="4553531"/>
                <a:ext cx="1391700" cy="5163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930" name="Google Shape;930;p52"/>
              <p:cNvSpPr/>
              <p:nvPr/>
            </p:nvSpPr>
            <p:spPr>
              <a:xfrm>
                <a:off x="2794248" y="4643154"/>
                <a:ext cx="12537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grpSp>
        <p:nvGrpSpPr>
          <p:cNvPr id="931" name="Google Shape;931;p52"/>
          <p:cNvGrpSpPr/>
          <p:nvPr/>
        </p:nvGrpSpPr>
        <p:grpSpPr>
          <a:xfrm>
            <a:off x="3459279" y="3483756"/>
            <a:ext cx="1016100" cy="1133400"/>
            <a:chOff x="1298667" y="3483756"/>
            <a:chExt cx="1016100" cy="1133400"/>
          </a:xfrm>
        </p:grpSpPr>
        <p:sp>
          <p:nvSpPr>
            <p:cNvPr id="932" name="Google Shape;932;p52"/>
            <p:cNvSpPr/>
            <p:nvPr/>
          </p:nvSpPr>
          <p:spPr>
            <a:xfrm>
              <a:off x="1298667" y="34837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grpSp>
          <p:nvGrpSpPr>
            <p:cNvPr id="933" name="Google Shape;933;p52"/>
            <p:cNvGrpSpPr/>
            <p:nvPr/>
          </p:nvGrpSpPr>
          <p:grpSpPr>
            <a:xfrm>
              <a:off x="1329975" y="3560450"/>
              <a:ext cx="944215" cy="783756"/>
              <a:chOff x="2720034" y="4553531"/>
              <a:chExt cx="1409276" cy="1524520"/>
            </a:xfrm>
          </p:grpSpPr>
          <p:sp>
            <p:nvSpPr>
              <p:cNvPr id="934" name="Google Shape;934;p52"/>
              <p:cNvSpPr/>
              <p:nvPr/>
            </p:nvSpPr>
            <p:spPr>
              <a:xfrm>
                <a:off x="2720034" y="4553531"/>
                <a:ext cx="1391700" cy="5163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935" name="Google Shape;935;p52"/>
              <p:cNvSpPr/>
              <p:nvPr/>
            </p:nvSpPr>
            <p:spPr>
              <a:xfrm>
                <a:off x="2737610" y="5754951"/>
                <a:ext cx="13917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936" name="Google Shape;936;p52"/>
              <p:cNvSpPr/>
              <p:nvPr/>
            </p:nvSpPr>
            <p:spPr>
              <a:xfrm>
                <a:off x="2794248" y="4643154"/>
                <a:ext cx="12537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937" name="Google Shape;937;p52"/>
            <p:cNvGrpSpPr/>
            <p:nvPr/>
          </p:nvGrpSpPr>
          <p:grpSpPr>
            <a:xfrm>
              <a:off x="1329975" y="3865250"/>
              <a:ext cx="932439" cy="265430"/>
              <a:chOff x="2720034" y="4553531"/>
              <a:chExt cx="1391700" cy="516300"/>
            </a:xfrm>
          </p:grpSpPr>
          <p:sp>
            <p:nvSpPr>
              <p:cNvPr id="938" name="Google Shape;938;p52"/>
              <p:cNvSpPr/>
              <p:nvPr/>
            </p:nvSpPr>
            <p:spPr>
              <a:xfrm>
                <a:off x="2720034" y="4553531"/>
                <a:ext cx="1391700" cy="5163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939" name="Google Shape;939;p52"/>
              <p:cNvSpPr/>
              <p:nvPr/>
            </p:nvSpPr>
            <p:spPr>
              <a:xfrm>
                <a:off x="2794248" y="4643154"/>
                <a:ext cx="12537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grpSp>
        <p:nvGrpSpPr>
          <p:cNvPr id="940" name="Google Shape;940;p52"/>
          <p:cNvGrpSpPr/>
          <p:nvPr/>
        </p:nvGrpSpPr>
        <p:grpSpPr>
          <a:xfrm>
            <a:off x="4536117" y="3483756"/>
            <a:ext cx="1016100" cy="1133400"/>
            <a:chOff x="1298667" y="3483756"/>
            <a:chExt cx="1016100" cy="1133400"/>
          </a:xfrm>
        </p:grpSpPr>
        <p:sp>
          <p:nvSpPr>
            <p:cNvPr id="941" name="Google Shape;941;p52"/>
            <p:cNvSpPr/>
            <p:nvPr/>
          </p:nvSpPr>
          <p:spPr>
            <a:xfrm>
              <a:off x="1298667" y="34837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grpSp>
          <p:nvGrpSpPr>
            <p:cNvPr id="942" name="Google Shape;942;p52"/>
            <p:cNvGrpSpPr/>
            <p:nvPr/>
          </p:nvGrpSpPr>
          <p:grpSpPr>
            <a:xfrm>
              <a:off x="1329975" y="3560450"/>
              <a:ext cx="944215" cy="783756"/>
              <a:chOff x="2720034" y="4553531"/>
              <a:chExt cx="1409276" cy="1524520"/>
            </a:xfrm>
          </p:grpSpPr>
          <p:sp>
            <p:nvSpPr>
              <p:cNvPr id="943" name="Google Shape;943;p52"/>
              <p:cNvSpPr/>
              <p:nvPr/>
            </p:nvSpPr>
            <p:spPr>
              <a:xfrm>
                <a:off x="2720034" y="4553531"/>
                <a:ext cx="1391700" cy="5163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944" name="Google Shape;944;p52"/>
              <p:cNvSpPr/>
              <p:nvPr/>
            </p:nvSpPr>
            <p:spPr>
              <a:xfrm>
                <a:off x="2737610" y="5754951"/>
                <a:ext cx="13917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945" name="Google Shape;945;p52"/>
              <p:cNvSpPr/>
              <p:nvPr/>
            </p:nvSpPr>
            <p:spPr>
              <a:xfrm>
                <a:off x="2794248" y="4643154"/>
                <a:ext cx="12537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946" name="Google Shape;946;p52"/>
            <p:cNvGrpSpPr/>
            <p:nvPr/>
          </p:nvGrpSpPr>
          <p:grpSpPr>
            <a:xfrm>
              <a:off x="1329975" y="3865250"/>
              <a:ext cx="932439" cy="265430"/>
              <a:chOff x="2720034" y="4553531"/>
              <a:chExt cx="1391700" cy="516300"/>
            </a:xfrm>
          </p:grpSpPr>
          <p:sp>
            <p:nvSpPr>
              <p:cNvPr id="947" name="Google Shape;947;p52"/>
              <p:cNvSpPr/>
              <p:nvPr/>
            </p:nvSpPr>
            <p:spPr>
              <a:xfrm>
                <a:off x="2720034" y="4553531"/>
                <a:ext cx="1391700" cy="5163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948" name="Google Shape;948;p52"/>
              <p:cNvSpPr/>
              <p:nvPr/>
            </p:nvSpPr>
            <p:spPr>
              <a:xfrm>
                <a:off x="2794248" y="4643154"/>
                <a:ext cx="12537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grpSp>
        <p:nvGrpSpPr>
          <p:cNvPr id="949" name="Google Shape;949;p52"/>
          <p:cNvGrpSpPr/>
          <p:nvPr/>
        </p:nvGrpSpPr>
        <p:grpSpPr>
          <a:xfrm>
            <a:off x="5619892" y="3483756"/>
            <a:ext cx="1016100" cy="1133400"/>
            <a:chOff x="1298667" y="3483756"/>
            <a:chExt cx="1016100" cy="1133400"/>
          </a:xfrm>
        </p:grpSpPr>
        <p:sp>
          <p:nvSpPr>
            <p:cNvPr id="950" name="Google Shape;950;p52"/>
            <p:cNvSpPr/>
            <p:nvPr/>
          </p:nvSpPr>
          <p:spPr>
            <a:xfrm>
              <a:off x="1298667" y="34837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grpSp>
          <p:nvGrpSpPr>
            <p:cNvPr id="951" name="Google Shape;951;p52"/>
            <p:cNvGrpSpPr/>
            <p:nvPr/>
          </p:nvGrpSpPr>
          <p:grpSpPr>
            <a:xfrm>
              <a:off x="1329975" y="3560450"/>
              <a:ext cx="944215" cy="783756"/>
              <a:chOff x="2720034" y="4553531"/>
              <a:chExt cx="1409276" cy="1524520"/>
            </a:xfrm>
          </p:grpSpPr>
          <p:sp>
            <p:nvSpPr>
              <p:cNvPr id="952" name="Google Shape;952;p52"/>
              <p:cNvSpPr/>
              <p:nvPr/>
            </p:nvSpPr>
            <p:spPr>
              <a:xfrm>
                <a:off x="2720034" y="4553531"/>
                <a:ext cx="1391700" cy="5163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953" name="Google Shape;953;p52"/>
              <p:cNvSpPr/>
              <p:nvPr/>
            </p:nvSpPr>
            <p:spPr>
              <a:xfrm>
                <a:off x="2737610" y="5754951"/>
                <a:ext cx="13917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954" name="Google Shape;954;p52"/>
              <p:cNvSpPr/>
              <p:nvPr/>
            </p:nvSpPr>
            <p:spPr>
              <a:xfrm>
                <a:off x="2794248" y="4643154"/>
                <a:ext cx="12537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955" name="Google Shape;955;p52"/>
            <p:cNvGrpSpPr/>
            <p:nvPr/>
          </p:nvGrpSpPr>
          <p:grpSpPr>
            <a:xfrm>
              <a:off x="1329975" y="3865250"/>
              <a:ext cx="932439" cy="265430"/>
              <a:chOff x="2720034" y="4553531"/>
              <a:chExt cx="1391700" cy="516300"/>
            </a:xfrm>
          </p:grpSpPr>
          <p:sp>
            <p:nvSpPr>
              <p:cNvPr id="956" name="Google Shape;956;p52"/>
              <p:cNvSpPr/>
              <p:nvPr/>
            </p:nvSpPr>
            <p:spPr>
              <a:xfrm>
                <a:off x="2720034" y="4553531"/>
                <a:ext cx="1391700" cy="5163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957" name="Google Shape;957;p52"/>
              <p:cNvSpPr/>
              <p:nvPr/>
            </p:nvSpPr>
            <p:spPr>
              <a:xfrm>
                <a:off x="2794248" y="4643154"/>
                <a:ext cx="12537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grpSp>
        <p:nvGrpSpPr>
          <p:cNvPr id="958" name="Google Shape;958;p52"/>
          <p:cNvGrpSpPr/>
          <p:nvPr/>
        </p:nvGrpSpPr>
        <p:grpSpPr>
          <a:xfrm>
            <a:off x="6703667" y="3483756"/>
            <a:ext cx="1016100" cy="1133400"/>
            <a:chOff x="1298667" y="3483756"/>
            <a:chExt cx="1016100" cy="1133400"/>
          </a:xfrm>
        </p:grpSpPr>
        <p:sp>
          <p:nvSpPr>
            <p:cNvPr id="959" name="Google Shape;959;p52"/>
            <p:cNvSpPr/>
            <p:nvPr/>
          </p:nvSpPr>
          <p:spPr>
            <a:xfrm>
              <a:off x="1298667" y="34837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grpSp>
          <p:nvGrpSpPr>
            <p:cNvPr id="960" name="Google Shape;960;p52"/>
            <p:cNvGrpSpPr/>
            <p:nvPr/>
          </p:nvGrpSpPr>
          <p:grpSpPr>
            <a:xfrm>
              <a:off x="1329975" y="3560450"/>
              <a:ext cx="944215" cy="783756"/>
              <a:chOff x="2720034" y="4553531"/>
              <a:chExt cx="1409276" cy="1524520"/>
            </a:xfrm>
          </p:grpSpPr>
          <p:sp>
            <p:nvSpPr>
              <p:cNvPr id="961" name="Google Shape;961;p52"/>
              <p:cNvSpPr/>
              <p:nvPr/>
            </p:nvSpPr>
            <p:spPr>
              <a:xfrm>
                <a:off x="2720034" y="4553531"/>
                <a:ext cx="1391700" cy="5163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962" name="Google Shape;962;p52"/>
              <p:cNvSpPr/>
              <p:nvPr/>
            </p:nvSpPr>
            <p:spPr>
              <a:xfrm>
                <a:off x="2737610" y="5754951"/>
                <a:ext cx="13917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963" name="Google Shape;963;p52"/>
              <p:cNvSpPr/>
              <p:nvPr/>
            </p:nvSpPr>
            <p:spPr>
              <a:xfrm>
                <a:off x="2794248" y="4643154"/>
                <a:ext cx="12537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964" name="Google Shape;964;p52"/>
            <p:cNvGrpSpPr/>
            <p:nvPr/>
          </p:nvGrpSpPr>
          <p:grpSpPr>
            <a:xfrm>
              <a:off x="1329975" y="3865250"/>
              <a:ext cx="932439" cy="265430"/>
              <a:chOff x="2720034" y="4553531"/>
              <a:chExt cx="1391700" cy="516300"/>
            </a:xfrm>
          </p:grpSpPr>
          <p:sp>
            <p:nvSpPr>
              <p:cNvPr id="965" name="Google Shape;965;p52"/>
              <p:cNvSpPr/>
              <p:nvPr/>
            </p:nvSpPr>
            <p:spPr>
              <a:xfrm>
                <a:off x="2720034" y="4553531"/>
                <a:ext cx="1391700" cy="5163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966" name="Google Shape;966;p52"/>
              <p:cNvSpPr/>
              <p:nvPr/>
            </p:nvSpPr>
            <p:spPr>
              <a:xfrm>
                <a:off x="2794248" y="4643154"/>
                <a:ext cx="12537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53"/>
          <p:cNvSpPr/>
          <p:nvPr/>
        </p:nvSpPr>
        <p:spPr>
          <a:xfrm>
            <a:off x="700814" y="1381181"/>
            <a:ext cx="4569600" cy="3695100"/>
          </a:xfrm>
          <a:prstGeom prst="roundRect">
            <a:avLst>
              <a:gd fmla="val 3610" name="adj"/>
            </a:avLst>
          </a:prstGeom>
          <a:noFill/>
          <a:ln cap="flat" cmpd="sng" w="9525">
            <a:solidFill>
              <a:srgbClr val="000000"/>
            </a:solidFill>
            <a:prstDash val="solid"/>
            <a:round/>
            <a:headEnd len="sm" w="sm" type="none"/>
            <a:tailEnd len="sm" w="sm" type="none"/>
          </a:ln>
        </p:spPr>
        <p:txBody>
          <a:bodyPr anchorCtr="0" anchor="t"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t/>
            </a:r>
            <a:endParaRPr i="0" sz="900" u="none" cap="none" strike="noStrike">
              <a:solidFill>
                <a:srgbClr val="000000"/>
              </a:solidFill>
            </a:endParaRPr>
          </a:p>
        </p:txBody>
      </p:sp>
      <p:sp>
        <p:nvSpPr>
          <p:cNvPr id="972" name="Google Shape;972;p53"/>
          <p:cNvSpPr/>
          <p:nvPr/>
        </p:nvSpPr>
        <p:spPr>
          <a:xfrm>
            <a:off x="890175" y="1826395"/>
            <a:ext cx="1016100" cy="2213400"/>
          </a:xfrm>
          <a:prstGeom prst="roundRect">
            <a:avLst>
              <a:gd fmla="val 9458" name="adj"/>
            </a:avLst>
          </a:prstGeom>
          <a:solidFill>
            <a:schemeClr val="dk2"/>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Server</a:t>
            </a:r>
            <a:endParaRPr i="0" sz="900" u="none" cap="none" strike="noStrike">
              <a:solidFill>
                <a:srgbClr val="FFFFFF"/>
              </a:solidFill>
            </a:endParaRPr>
          </a:p>
        </p:txBody>
      </p:sp>
      <p:grpSp>
        <p:nvGrpSpPr>
          <p:cNvPr id="973" name="Google Shape;973;p53"/>
          <p:cNvGrpSpPr/>
          <p:nvPr/>
        </p:nvGrpSpPr>
        <p:grpSpPr>
          <a:xfrm>
            <a:off x="955744" y="2055702"/>
            <a:ext cx="795506" cy="566926"/>
            <a:chOff x="2720050" y="4405325"/>
            <a:chExt cx="669900" cy="873000"/>
          </a:xfrm>
        </p:grpSpPr>
        <p:sp>
          <p:nvSpPr>
            <p:cNvPr id="974" name="Google Shape;974;p53"/>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975" name="Google Shape;975;p53"/>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976" name="Google Shape;976;p53"/>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App</a:t>
              </a:r>
              <a:endParaRPr i="0" sz="900" u="none" cap="none" strike="noStrike">
                <a:solidFill>
                  <a:srgbClr val="FFFFFF"/>
                </a:solidFill>
              </a:endParaRPr>
            </a:p>
          </p:txBody>
        </p:sp>
      </p:grpSp>
      <p:sp>
        <p:nvSpPr>
          <p:cNvPr id="977" name="Google Shape;977;p53"/>
          <p:cNvSpPr/>
          <p:nvPr/>
        </p:nvSpPr>
        <p:spPr>
          <a:xfrm>
            <a:off x="2480175" y="1826395"/>
            <a:ext cx="1016100" cy="2213400"/>
          </a:xfrm>
          <a:prstGeom prst="roundRect">
            <a:avLst>
              <a:gd fmla="val 9458" name="adj"/>
            </a:avLst>
          </a:prstGeom>
          <a:solidFill>
            <a:schemeClr val="dk2"/>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Server</a:t>
            </a:r>
            <a:endParaRPr i="0" sz="900" u="none" cap="none" strike="noStrike">
              <a:solidFill>
                <a:srgbClr val="FFFFFF"/>
              </a:solidFill>
            </a:endParaRPr>
          </a:p>
        </p:txBody>
      </p:sp>
      <p:grpSp>
        <p:nvGrpSpPr>
          <p:cNvPr id="978" name="Google Shape;978;p53"/>
          <p:cNvGrpSpPr/>
          <p:nvPr/>
        </p:nvGrpSpPr>
        <p:grpSpPr>
          <a:xfrm>
            <a:off x="2568381" y="2055702"/>
            <a:ext cx="795506" cy="566926"/>
            <a:chOff x="2720050" y="4405325"/>
            <a:chExt cx="669900" cy="873000"/>
          </a:xfrm>
        </p:grpSpPr>
        <p:sp>
          <p:nvSpPr>
            <p:cNvPr id="979" name="Google Shape;979;p53"/>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980" name="Google Shape;980;p53"/>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981" name="Google Shape;981;p53"/>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App</a:t>
              </a:r>
              <a:endParaRPr i="0" sz="900" u="none" cap="none" strike="noStrike">
                <a:solidFill>
                  <a:srgbClr val="FFFFFF"/>
                </a:solidFill>
              </a:endParaRPr>
            </a:p>
          </p:txBody>
        </p:sp>
      </p:grpSp>
      <p:sp>
        <p:nvSpPr>
          <p:cNvPr id="982" name="Google Shape;982;p53"/>
          <p:cNvSpPr/>
          <p:nvPr/>
        </p:nvSpPr>
        <p:spPr>
          <a:xfrm>
            <a:off x="4039925" y="1826395"/>
            <a:ext cx="1016100" cy="2213400"/>
          </a:xfrm>
          <a:prstGeom prst="roundRect">
            <a:avLst>
              <a:gd fmla="val 9458" name="adj"/>
            </a:avLst>
          </a:prstGeom>
          <a:solidFill>
            <a:schemeClr val="dk2"/>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Server</a:t>
            </a:r>
            <a:endParaRPr i="0" sz="900" u="none" cap="none" strike="noStrike">
              <a:solidFill>
                <a:srgbClr val="FFFFFF"/>
              </a:solidFill>
            </a:endParaRPr>
          </a:p>
        </p:txBody>
      </p:sp>
      <p:grpSp>
        <p:nvGrpSpPr>
          <p:cNvPr id="983" name="Google Shape;983;p53"/>
          <p:cNvGrpSpPr/>
          <p:nvPr/>
        </p:nvGrpSpPr>
        <p:grpSpPr>
          <a:xfrm>
            <a:off x="4161977" y="2055615"/>
            <a:ext cx="796243" cy="567014"/>
            <a:chOff x="2720050" y="4405325"/>
            <a:chExt cx="669900" cy="873000"/>
          </a:xfrm>
        </p:grpSpPr>
        <p:sp>
          <p:nvSpPr>
            <p:cNvPr id="984" name="Google Shape;984;p53"/>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985" name="Google Shape;985;p53"/>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986" name="Google Shape;986;p53"/>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App</a:t>
              </a:r>
              <a:endParaRPr i="0" sz="900" u="none" cap="none" strike="noStrike">
                <a:solidFill>
                  <a:srgbClr val="FFFFFF"/>
                </a:solidFill>
              </a:endParaRPr>
            </a:p>
          </p:txBody>
        </p:sp>
      </p:grpSp>
      <p:sp>
        <p:nvSpPr>
          <p:cNvPr id="987" name="Google Shape;987;p53"/>
          <p:cNvSpPr txBox="1"/>
          <p:nvPr>
            <p:ph type="title"/>
          </p:nvPr>
        </p:nvSpPr>
        <p:spPr>
          <a:xfrm>
            <a:off x="456844" y="33364"/>
            <a:ext cx="7110000" cy="676800"/>
          </a:xfrm>
          <a:prstGeom prst="rect">
            <a:avLst/>
          </a:prstGeom>
        </p:spPr>
        <p:txBody>
          <a:bodyPr anchorCtr="0" anchor="ctr" bIns="68625" lIns="68625" spcFirstLastPara="1" rIns="68625" wrap="square" tIns="68625">
            <a:noAutofit/>
          </a:bodyPr>
          <a:lstStyle/>
          <a:p>
            <a:pPr indent="0" lvl="0" marL="0" rtl="0" algn="l">
              <a:spcBef>
                <a:spcPts val="0"/>
              </a:spcBef>
              <a:spcAft>
                <a:spcPts val="0"/>
              </a:spcAft>
              <a:buNone/>
            </a:pPr>
            <a:r>
              <a:rPr lang="en">
                <a:solidFill>
                  <a:schemeClr val="dk1"/>
                </a:solidFill>
                <a:latin typeface="Arial"/>
                <a:ea typeface="Arial"/>
                <a:cs typeface="Arial"/>
                <a:sym typeface="Arial"/>
              </a:rPr>
              <a:t>Anypoint Mule Runtime Standalone Architecture</a:t>
            </a:r>
            <a:endParaRPr/>
          </a:p>
        </p:txBody>
      </p:sp>
      <p:sp>
        <p:nvSpPr>
          <p:cNvPr id="988" name="Google Shape;988;p53"/>
          <p:cNvSpPr/>
          <p:nvPr/>
        </p:nvSpPr>
        <p:spPr>
          <a:xfrm>
            <a:off x="2464516" y="855400"/>
            <a:ext cx="1016100" cy="3345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l">
              <a:spcBef>
                <a:spcPts val="0"/>
              </a:spcBef>
              <a:spcAft>
                <a:spcPts val="0"/>
              </a:spcAft>
              <a:buNone/>
            </a:pPr>
            <a:r>
              <a:rPr b="1" lang="en" sz="600">
                <a:solidFill>
                  <a:schemeClr val="lt1"/>
                </a:solidFill>
                <a:latin typeface="Salesforce Sans"/>
                <a:ea typeface="Salesforce Sans"/>
                <a:cs typeface="Salesforce Sans"/>
                <a:sym typeface="Salesforce Sans"/>
              </a:rPr>
              <a:t>LOAD BALANCER</a:t>
            </a:r>
            <a:endParaRPr sz="1100"/>
          </a:p>
        </p:txBody>
      </p:sp>
      <p:cxnSp>
        <p:nvCxnSpPr>
          <p:cNvPr id="989" name="Google Shape;989;p53"/>
          <p:cNvCxnSpPr>
            <a:stCxn id="988" idx="2"/>
            <a:endCxn id="981" idx="0"/>
          </p:cNvCxnSpPr>
          <p:nvPr/>
        </p:nvCxnSpPr>
        <p:spPr>
          <a:xfrm flipH="1">
            <a:off x="2966266" y="1189900"/>
            <a:ext cx="6300" cy="924000"/>
          </a:xfrm>
          <a:prstGeom prst="straightConnector1">
            <a:avLst/>
          </a:prstGeom>
          <a:noFill/>
          <a:ln cap="flat" cmpd="sng" w="9525">
            <a:solidFill>
              <a:schemeClr val="accent4"/>
            </a:solidFill>
            <a:prstDash val="solid"/>
            <a:round/>
            <a:headEnd len="med" w="med" type="none"/>
            <a:tailEnd len="med" w="med" type="stealth"/>
          </a:ln>
        </p:spPr>
      </p:cxnSp>
      <p:cxnSp>
        <p:nvCxnSpPr>
          <p:cNvPr id="990" name="Google Shape;990;p53"/>
          <p:cNvCxnSpPr>
            <a:stCxn id="988" idx="2"/>
            <a:endCxn id="986" idx="0"/>
          </p:cNvCxnSpPr>
          <p:nvPr/>
        </p:nvCxnSpPr>
        <p:spPr>
          <a:xfrm flipH="1" rot="-5400000">
            <a:off x="3304366" y="858100"/>
            <a:ext cx="924000" cy="1587600"/>
          </a:xfrm>
          <a:prstGeom prst="bentConnector3">
            <a:avLst>
              <a:gd fmla="val 49995" name="adj1"/>
            </a:avLst>
          </a:prstGeom>
          <a:noFill/>
          <a:ln cap="flat" cmpd="sng" w="9525">
            <a:solidFill>
              <a:schemeClr val="accent4"/>
            </a:solidFill>
            <a:prstDash val="solid"/>
            <a:round/>
            <a:headEnd len="med" w="med" type="none"/>
            <a:tailEnd len="med" w="med" type="stealth"/>
          </a:ln>
        </p:spPr>
      </p:cxnSp>
      <p:cxnSp>
        <p:nvCxnSpPr>
          <p:cNvPr id="991" name="Google Shape;991;p53"/>
          <p:cNvCxnSpPr>
            <a:stCxn id="988" idx="2"/>
            <a:endCxn id="976" idx="0"/>
          </p:cNvCxnSpPr>
          <p:nvPr/>
        </p:nvCxnSpPr>
        <p:spPr>
          <a:xfrm rot="5400000">
            <a:off x="1701016" y="842350"/>
            <a:ext cx="924000" cy="1619100"/>
          </a:xfrm>
          <a:prstGeom prst="bentConnector3">
            <a:avLst>
              <a:gd fmla="val 49999" name="adj1"/>
            </a:avLst>
          </a:prstGeom>
          <a:noFill/>
          <a:ln cap="flat" cmpd="sng" w="9525">
            <a:solidFill>
              <a:schemeClr val="accent4"/>
            </a:solidFill>
            <a:prstDash val="solid"/>
            <a:round/>
            <a:headEnd len="med" w="med" type="none"/>
            <a:tailEnd len="med" w="med" type="stealth"/>
          </a:ln>
        </p:spPr>
      </p:cxnSp>
      <p:pic>
        <p:nvPicPr>
          <p:cNvPr id="992" name="Google Shape;992;p53"/>
          <p:cNvPicPr preferRelativeResize="0"/>
          <p:nvPr/>
        </p:nvPicPr>
        <p:blipFill rotWithShape="1">
          <a:blip r:embed="rId4">
            <a:alphaModFix/>
          </a:blip>
          <a:srcRect b="1826" l="628" r="1158" t="0"/>
          <a:stretch/>
        </p:blipFill>
        <p:spPr>
          <a:xfrm>
            <a:off x="6457231" y="2480534"/>
            <a:ext cx="2209891" cy="1232617"/>
          </a:xfrm>
          <a:prstGeom prst="rect">
            <a:avLst/>
          </a:prstGeom>
          <a:noFill/>
          <a:ln>
            <a:noFill/>
          </a:ln>
        </p:spPr>
      </p:pic>
      <p:cxnSp>
        <p:nvCxnSpPr>
          <p:cNvPr id="993" name="Google Shape;993;p53"/>
          <p:cNvCxnSpPr/>
          <p:nvPr/>
        </p:nvCxnSpPr>
        <p:spPr>
          <a:xfrm flipH="1" rot="5400000">
            <a:off x="3806418" y="2567475"/>
            <a:ext cx="4037100" cy="8400"/>
          </a:xfrm>
          <a:prstGeom prst="bentConnector3">
            <a:avLst>
              <a:gd fmla="val 50000" name="adj1"/>
            </a:avLst>
          </a:prstGeom>
          <a:noFill/>
          <a:ln cap="rnd" cmpd="sng" w="19050">
            <a:solidFill>
              <a:srgbClr val="2E3961"/>
            </a:solidFill>
            <a:prstDash val="dash"/>
            <a:round/>
            <a:headEnd len="med" w="med" type="none"/>
            <a:tailEnd len="lg" w="lg" type="none"/>
          </a:ln>
        </p:spPr>
      </p:cxnSp>
      <p:sp>
        <p:nvSpPr>
          <p:cNvPr id="994" name="Google Shape;994;p53"/>
          <p:cNvSpPr/>
          <p:nvPr/>
        </p:nvSpPr>
        <p:spPr>
          <a:xfrm>
            <a:off x="2159850" y="4676275"/>
            <a:ext cx="1638600" cy="333900"/>
          </a:xfrm>
          <a:prstGeom prst="roundRect">
            <a:avLst>
              <a:gd fmla="val 7581" name="adj"/>
            </a:avLst>
          </a:prstGeom>
          <a:noFill/>
          <a:ln>
            <a:noFill/>
          </a:ln>
        </p:spPr>
        <p:txBody>
          <a:bodyPr anchorCtr="0" anchor="ctr" bIns="34300" lIns="67550" spcFirstLastPara="1" rIns="67550" wrap="square" tIns="34300">
            <a:noAutofit/>
          </a:bodyPr>
          <a:lstStyle/>
          <a:p>
            <a:pPr indent="0" lvl="0" marL="0" marR="0" rtl="0" algn="ctr">
              <a:spcBef>
                <a:spcPts val="0"/>
              </a:spcBef>
              <a:spcAft>
                <a:spcPts val="0"/>
              </a:spcAft>
              <a:buNone/>
            </a:pPr>
            <a:r>
              <a:rPr b="1" lang="en" sz="1100">
                <a:solidFill>
                  <a:schemeClr val="dk2"/>
                </a:solidFill>
              </a:rPr>
              <a:t>STANDALONE MULE</a:t>
            </a:r>
            <a:endParaRPr sz="1100">
              <a:solidFill>
                <a:schemeClr val="dk2"/>
              </a:solidFill>
            </a:endParaRPr>
          </a:p>
        </p:txBody>
      </p:sp>
      <p:sp>
        <p:nvSpPr>
          <p:cNvPr id="995" name="Google Shape;995;p53"/>
          <p:cNvSpPr txBox="1"/>
          <p:nvPr/>
        </p:nvSpPr>
        <p:spPr>
          <a:xfrm>
            <a:off x="4810178" y="824456"/>
            <a:ext cx="689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chemeClr val="dk1"/>
                </a:solidFill>
              </a:rPr>
              <a:t>HTTP/S</a:t>
            </a:r>
            <a:endParaRPr sz="900">
              <a:solidFill>
                <a:schemeClr val="dk1"/>
              </a:solidFill>
            </a:endParaRPr>
          </a:p>
        </p:txBody>
      </p:sp>
      <p:cxnSp>
        <p:nvCxnSpPr>
          <p:cNvPr id="996" name="Google Shape;996;p53"/>
          <p:cNvCxnSpPr>
            <a:stCxn id="982" idx="3"/>
            <a:endCxn id="997" idx="2"/>
          </p:cNvCxnSpPr>
          <p:nvPr/>
        </p:nvCxnSpPr>
        <p:spPr>
          <a:xfrm>
            <a:off x="5056025" y="2933095"/>
            <a:ext cx="1333800" cy="552000"/>
          </a:xfrm>
          <a:prstGeom prst="curvedConnector3">
            <a:avLst>
              <a:gd fmla="val 49996" name="adj1"/>
            </a:avLst>
          </a:prstGeom>
          <a:noFill/>
          <a:ln cap="flat" cmpd="sng" w="19050">
            <a:solidFill>
              <a:schemeClr val="dk2"/>
            </a:solidFill>
            <a:prstDash val="solid"/>
            <a:round/>
            <a:headEnd len="med" w="med" type="none"/>
            <a:tailEnd len="med" w="med" type="triangle"/>
          </a:ln>
        </p:spPr>
      </p:cxnSp>
      <p:cxnSp>
        <p:nvCxnSpPr>
          <p:cNvPr id="998" name="Google Shape;998;p53"/>
          <p:cNvCxnSpPr>
            <a:stCxn id="985" idx="3"/>
            <a:endCxn id="999" idx="1"/>
          </p:cNvCxnSpPr>
          <p:nvPr/>
        </p:nvCxnSpPr>
        <p:spPr>
          <a:xfrm>
            <a:off x="4937370" y="2459515"/>
            <a:ext cx="1412700" cy="645600"/>
          </a:xfrm>
          <a:prstGeom prst="curvedConnector3">
            <a:avLst>
              <a:gd fmla="val 50000" name="adj1"/>
            </a:avLst>
          </a:prstGeom>
          <a:noFill/>
          <a:ln cap="flat" cmpd="sng" w="19050">
            <a:solidFill>
              <a:schemeClr val="dk1"/>
            </a:solidFill>
            <a:prstDash val="solid"/>
            <a:round/>
            <a:headEnd len="med" w="med" type="none"/>
            <a:tailEnd len="med" w="med" type="triangle"/>
          </a:ln>
        </p:spPr>
      </p:cxnSp>
      <p:cxnSp>
        <p:nvCxnSpPr>
          <p:cNvPr id="1000" name="Google Shape;1000;p53"/>
          <p:cNvCxnSpPr>
            <a:stCxn id="1001" idx="3"/>
            <a:endCxn id="1002" idx="1"/>
          </p:cNvCxnSpPr>
          <p:nvPr/>
        </p:nvCxnSpPr>
        <p:spPr>
          <a:xfrm>
            <a:off x="1742846" y="3209688"/>
            <a:ext cx="4607400" cy="284400"/>
          </a:xfrm>
          <a:prstGeom prst="curvedConnector3">
            <a:avLst>
              <a:gd fmla="val 50000" name="adj1"/>
            </a:avLst>
          </a:prstGeom>
          <a:noFill/>
          <a:ln cap="flat" cmpd="sng" w="19050">
            <a:solidFill>
              <a:schemeClr val="accent3"/>
            </a:solidFill>
            <a:prstDash val="solid"/>
            <a:round/>
            <a:headEnd len="med" w="med" type="none"/>
            <a:tailEnd len="med" w="med" type="triangle"/>
          </a:ln>
        </p:spPr>
      </p:cxnSp>
      <p:sp>
        <p:nvSpPr>
          <p:cNvPr id="1003" name="Google Shape;1003;p53"/>
          <p:cNvSpPr txBox="1"/>
          <p:nvPr/>
        </p:nvSpPr>
        <p:spPr>
          <a:xfrm>
            <a:off x="5240987" y="2655525"/>
            <a:ext cx="512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chemeClr val="dk2"/>
                </a:solidFill>
              </a:rPr>
              <a:t>mTLS</a:t>
            </a:r>
            <a:endParaRPr sz="900">
              <a:solidFill>
                <a:schemeClr val="dk2"/>
              </a:solidFill>
            </a:endParaRPr>
          </a:p>
        </p:txBody>
      </p:sp>
      <p:sp>
        <p:nvSpPr>
          <p:cNvPr id="1004" name="Google Shape;1004;p53"/>
          <p:cNvSpPr txBox="1"/>
          <p:nvPr/>
        </p:nvSpPr>
        <p:spPr>
          <a:xfrm>
            <a:off x="5852208" y="3675825"/>
            <a:ext cx="512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chemeClr val="accent3"/>
                </a:solidFill>
              </a:rPr>
              <a:t>mTLS</a:t>
            </a:r>
            <a:endParaRPr sz="900">
              <a:solidFill>
                <a:schemeClr val="accent3"/>
              </a:solidFill>
            </a:endParaRPr>
          </a:p>
        </p:txBody>
      </p:sp>
      <p:sp>
        <p:nvSpPr>
          <p:cNvPr id="1005" name="Google Shape;1005;p53"/>
          <p:cNvSpPr txBox="1"/>
          <p:nvPr/>
        </p:nvSpPr>
        <p:spPr>
          <a:xfrm>
            <a:off x="5240996" y="4039838"/>
            <a:ext cx="512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chemeClr val="accent5"/>
                </a:solidFill>
              </a:rPr>
              <a:t>mTLS</a:t>
            </a:r>
            <a:endParaRPr sz="900">
              <a:solidFill>
                <a:schemeClr val="accent5"/>
              </a:solidFill>
            </a:endParaRPr>
          </a:p>
        </p:txBody>
      </p:sp>
      <p:cxnSp>
        <p:nvCxnSpPr>
          <p:cNvPr id="1006" name="Google Shape;1006;p53"/>
          <p:cNvCxnSpPr>
            <a:stCxn id="1007" idx="0"/>
            <a:endCxn id="1008" idx="1"/>
          </p:cNvCxnSpPr>
          <p:nvPr/>
        </p:nvCxnSpPr>
        <p:spPr>
          <a:xfrm flipH="1" rot="-5400000">
            <a:off x="4638934" y="1431977"/>
            <a:ext cx="38400" cy="3384000"/>
          </a:xfrm>
          <a:prstGeom prst="curvedConnector4">
            <a:avLst>
              <a:gd fmla="val -620117" name="adj1"/>
              <a:gd fmla="val 55569" name="adj2"/>
            </a:avLst>
          </a:prstGeom>
          <a:noFill/>
          <a:ln cap="flat" cmpd="sng" w="19050">
            <a:solidFill>
              <a:schemeClr val="accent5"/>
            </a:solidFill>
            <a:prstDash val="solid"/>
            <a:round/>
            <a:headEnd len="med" w="med" type="none"/>
            <a:tailEnd len="med" w="med" type="stealth"/>
          </a:ln>
        </p:spPr>
      </p:cxnSp>
      <p:grpSp>
        <p:nvGrpSpPr>
          <p:cNvPr id="1009" name="Google Shape;1009;p53"/>
          <p:cNvGrpSpPr/>
          <p:nvPr/>
        </p:nvGrpSpPr>
        <p:grpSpPr>
          <a:xfrm>
            <a:off x="7431052" y="841447"/>
            <a:ext cx="419759" cy="419675"/>
            <a:chOff x="5416888" y="1750413"/>
            <a:chExt cx="457204" cy="457212"/>
          </a:xfrm>
        </p:grpSpPr>
        <p:pic>
          <p:nvPicPr>
            <p:cNvPr id="1010" name="Google Shape;1010;p53"/>
            <p:cNvPicPr preferRelativeResize="0"/>
            <p:nvPr/>
          </p:nvPicPr>
          <p:blipFill rotWithShape="1">
            <a:blip r:embed="rId5">
              <a:alphaModFix/>
            </a:blip>
            <a:srcRect b="0" l="0" r="0" t="0"/>
            <a:stretch/>
          </p:blipFill>
          <p:spPr>
            <a:xfrm>
              <a:off x="5416888" y="1750413"/>
              <a:ext cx="457200" cy="457200"/>
            </a:xfrm>
            <a:prstGeom prst="rect">
              <a:avLst/>
            </a:prstGeom>
            <a:noFill/>
            <a:ln>
              <a:noFill/>
            </a:ln>
          </p:spPr>
        </p:pic>
        <p:sp>
          <p:nvSpPr>
            <p:cNvPr id="1011" name="Google Shape;1011;p53"/>
            <p:cNvSpPr/>
            <p:nvPr/>
          </p:nvSpPr>
          <p:spPr>
            <a:xfrm>
              <a:off x="5416892" y="1750425"/>
              <a:ext cx="457200" cy="457200"/>
            </a:xfrm>
            <a:prstGeom prst="ellipse">
              <a:avLst/>
            </a:prstGeom>
            <a:no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marR="0" rtl="0" algn="l">
                <a:spcBef>
                  <a:spcPts val="0"/>
                </a:spcBef>
                <a:spcAft>
                  <a:spcPts val="0"/>
                </a:spcAft>
                <a:buNone/>
              </a:pPr>
              <a:r>
                <a:t/>
              </a:r>
              <a:endParaRPr sz="1400">
                <a:solidFill>
                  <a:schemeClr val="dk1"/>
                </a:solidFill>
                <a:latin typeface="Salesforce Sans"/>
                <a:ea typeface="Salesforce Sans"/>
                <a:cs typeface="Salesforce Sans"/>
                <a:sym typeface="Salesforce Sans"/>
              </a:endParaRPr>
            </a:p>
          </p:txBody>
        </p:sp>
      </p:grpSp>
      <p:grpSp>
        <p:nvGrpSpPr>
          <p:cNvPr id="1012" name="Google Shape;1012;p53"/>
          <p:cNvGrpSpPr/>
          <p:nvPr/>
        </p:nvGrpSpPr>
        <p:grpSpPr>
          <a:xfrm>
            <a:off x="7011311" y="553207"/>
            <a:ext cx="419755" cy="422076"/>
            <a:chOff x="4725350" y="2525288"/>
            <a:chExt cx="457200" cy="459828"/>
          </a:xfrm>
        </p:grpSpPr>
        <p:sp>
          <p:nvSpPr>
            <p:cNvPr id="1013" name="Google Shape;1013;p53"/>
            <p:cNvSpPr/>
            <p:nvPr/>
          </p:nvSpPr>
          <p:spPr>
            <a:xfrm>
              <a:off x="4725350" y="2526638"/>
              <a:ext cx="457200" cy="457200"/>
            </a:xfrm>
            <a:prstGeom prst="ellipse">
              <a:avLst/>
            </a:prstGeom>
            <a:no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marR="0" rtl="0" algn="l">
                <a:spcBef>
                  <a:spcPts val="0"/>
                </a:spcBef>
                <a:spcAft>
                  <a:spcPts val="0"/>
                </a:spcAft>
                <a:buNone/>
              </a:pPr>
              <a:r>
                <a:t/>
              </a:r>
              <a:endParaRPr sz="1400">
                <a:solidFill>
                  <a:schemeClr val="dk1"/>
                </a:solidFill>
                <a:latin typeface="Salesforce Sans"/>
                <a:ea typeface="Salesforce Sans"/>
                <a:cs typeface="Salesforce Sans"/>
                <a:sym typeface="Salesforce Sans"/>
              </a:endParaRPr>
            </a:p>
          </p:txBody>
        </p:sp>
        <p:pic>
          <p:nvPicPr>
            <p:cNvPr id="1014" name="Google Shape;1014;p53"/>
            <p:cNvPicPr preferRelativeResize="0"/>
            <p:nvPr/>
          </p:nvPicPr>
          <p:blipFill rotWithShape="1">
            <a:blip r:embed="rId6">
              <a:alphaModFix/>
            </a:blip>
            <a:srcRect b="0" l="0" r="0" t="0"/>
            <a:stretch/>
          </p:blipFill>
          <p:spPr>
            <a:xfrm>
              <a:off x="4725350" y="2525288"/>
              <a:ext cx="457200" cy="459828"/>
            </a:xfrm>
            <a:prstGeom prst="rect">
              <a:avLst/>
            </a:prstGeom>
            <a:noFill/>
            <a:ln>
              <a:noFill/>
            </a:ln>
          </p:spPr>
        </p:pic>
      </p:grpSp>
      <p:grpSp>
        <p:nvGrpSpPr>
          <p:cNvPr id="1015" name="Google Shape;1015;p53"/>
          <p:cNvGrpSpPr/>
          <p:nvPr/>
        </p:nvGrpSpPr>
        <p:grpSpPr>
          <a:xfrm>
            <a:off x="7011576" y="1050665"/>
            <a:ext cx="419755" cy="419664"/>
            <a:chOff x="576086" y="2526638"/>
            <a:chExt cx="457200" cy="457200"/>
          </a:xfrm>
        </p:grpSpPr>
        <p:sp>
          <p:nvSpPr>
            <p:cNvPr id="1016" name="Google Shape;1016;p53"/>
            <p:cNvSpPr/>
            <p:nvPr/>
          </p:nvSpPr>
          <p:spPr>
            <a:xfrm>
              <a:off x="576086" y="2526638"/>
              <a:ext cx="457200" cy="457200"/>
            </a:xfrm>
            <a:prstGeom prst="ellipse">
              <a:avLst/>
            </a:prstGeom>
            <a:no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marR="0" rtl="0" algn="l">
                <a:spcBef>
                  <a:spcPts val="0"/>
                </a:spcBef>
                <a:spcAft>
                  <a:spcPts val="0"/>
                </a:spcAft>
                <a:buNone/>
              </a:pPr>
              <a:r>
                <a:t/>
              </a:r>
              <a:endParaRPr sz="1400">
                <a:solidFill>
                  <a:schemeClr val="dk1"/>
                </a:solidFill>
                <a:latin typeface="Salesforce Sans"/>
                <a:ea typeface="Salesforce Sans"/>
                <a:cs typeface="Salesforce Sans"/>
                <a:sym typeface="Salesforce Sans"/>
              </a:endParaRPr>
            </a:p>
          </p:txBody>
        </p:sp>
        <p:pic>
          <p:nvPicPr>
            <p:cNvPr id="1017" name="Google Shape;1017;p53"/>
            <p:cNvPicPr preferRelativeResize="0"/>
            <p:nvPr/>
          </p:nvPicPr>
          <p:blipFill rotWithShape="1">
            <a:blip r:embed="rId7">
              <a:alphaModFix/>
            </a:blip>
            <a:srcRect b="0" l="0" r="0" t="0"/>
            <a:stretch/>
          </p:blipFill>
          <p:spPr>
            <a:xfrm>
              <a:off x="576086" y="2527944"/>
              <a:ext cx="457200" cy="454587"/>
            </a:xfrm>
            <a:prstGeom prst="rect">
              <a:avLst/>
            </a:prstGeom>
            <a:noFill/>
            <a:ln>
              <a:noFill/>
            </a:ln>
          </p:spPr>
        </p:pic>
      </p:grpSp>
      <p:grpSp>
        <p:nvGrpSpPr>
          <p:cNvPr id="1018" name="Google Shape;1018;p53"/>
          <p:cNvGrpSpPr/>
          <p:nvPr/>
        </p:nvGrpSpPr>
        <p:grpSpPr>
          <a:xfrm>
            <a:off x="6591737" y="827424"/>
            <a:ext cx="419755" cy="419664"/>
            <a:chOff x="1267631" y="2526600"/>
            <a:chExt cx="457200" cy="457200"/>
          </a:xfrm>
        </p:grpSpPr>
        <p:pic>
          <p:nvPicPr>
            <p:cNvPr id="1019" name="Google Shape;1019;p53"/>
            <p:cNvPicPr preferRelativeResize="0"/>
            <p:nvPr/>
          </p:nvPicPr>
          <p:blipFill rotWithShape="1">
            <a:blip r:embed="rId8">
              <a:alphaModFix/>
            </a:blip>
            <a:srcRect b="0" l="0" r="0" t="0"/>
            <a:stretch/>
          </p:blipFill>
          <p:spPr>
            <a:xfrm>
              <a:off x="1267631" y="2527900"/>
              <a:ext cx="457200" cy="454587"/>
            </a:xfrm>
            <a:prstGeom prst="rect">
              <a:avLst/>
            </a:prstGeom>
            <a:noFill/>
            <a:ln>
              <a:noFill/>
            </a:ln>
          </p:spPr>
        </p:pic>
        <p:sp>
          <p:nvSpPr>
            <p:cNvPr id="1020" name="Google Shape;1020;p53"/>
            <p:cNvSpPr/>
            <p:nvPr/>
          </p:nvSpPr>
          <p:spPr>
            <a:xfrm>
              <a:off x="1267631" y="2526600"/>
              <a:ext cx="457200" cy="457200"/>
            </a:xfrm>
            <a:prstGeom prst="ellipse">
              <a:avLst/>
            </a:prstGeom>
            <a:no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marR="0" rtl="0" algn="l">
                <a:spcBef>
                  <a:spcPts val="0"/>
                </a:spcBef>
                <a:spcAft>
                  <a:spcPts val="0"/>
                </a:spcAft>
                <a:buNone/>
              </a:pPr>
              <a:r>
                <a:t/>
              </a:r>
              <a:endParaRPr sz="1400">
                <a:solidFill>
                  <a:schemeClr val="dk1"/>
                </a:solidFill>
                <a:latin typeface="Salesforce Sans"/>
                <a:ea typeface="Salesforce Sans"/>
                <a:cs typeface="Salesforce Sans"/>
                <a:sym typeface="Salesforce Sans"/>
              </a:endParaRPr>
            </a:p>
          </p:txBody>
        </p:sp>
      </p:grpSp>
      <p:cxnSp>
        <p:nvCxnSpPr>
          <p:cNvPr id="1021" name="Google Shape;1021;p53"/>
          <p:cNvCxnSpPr>
            <a:stCxn id="1020" idx="2"/>
            <a:endCxn id="988" idx="3"/>
          </p:cNvCxnSpPr>
          <p:nvPr/>
        </p:nvCxnSpPr>
        <p:spPr>
          <a:xfrm rot="10800000">
            <a:off x="3480737" y="1022556"/>
            <a:ext cx="3111000" cy="14700"/>
          </a:xfrm>
          <a:prstGeom prst="curvedConnector3">
            <a:avLst>
              <a:gd fmla="val 50002" name="adj1"/>
            </a:avLst>
          </a:prstGeom>
          <a:noFill/>
          <a:ln cap="flat" cmpd="sng" w="9525">
            <a:solidFill>
              <a:schemeClr val="dk1"/>
            </a:solidFill>
            <a:prstDash val="solid"/>
            <a:round/>
            <a:headEnd len="med" w="med" type="none"/>
            <a:tailEnd len="med" w="med" type="stealth"/>
          </a:ln>
        </p:spPr>
      </p:cxnSp>
      <p:sp>
        <p:nvSpPr>
          <p:cNvPr id="1022" name="Google Shape;1022;p53"/>
          <p:cNvSpPr txBox="1"/>
          <p:nvPr/>
        </p:nvSpPr>
        <p:spPr>
          <a:xfrm>
            <a:off x="5232406" y="1977656"/>
            <a:ext cx="512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chemeClr val="dk1"/>
                </a:solidFill>
              </a:rPr>
              <a:t>mTLS</a:t>
            </a:r>
            <a:endParaRPr sz="900">
              <a:solidFill>
                <a:schemeClr val="dk1"/>
              </a:solidFill>
            </a:endParaRPr>
          </a:p>
        </p:txBody>
      </p:sp>
      <p:grpSp>
        <p:nvGrpSpPr>
          <p:cNvPr id="1023" name="Google Shape;1023;p53"/>
          <p:cNvGrpSpPr/>
          <p:nvPr/>
        </p:nvGrpSpPr>
        <p:grpSpPr>
          <a:xfrm>
            <a:off x="6341259" y="2631498"/>
            <a:ext cx="1054631" cy="334532"/>
            <a:chOff x="7269669" y="2005370"/>
            <a:chExt cx="1405800" cy="446400"/>
          </a:xfrm>
        </p:grpSpPr>
        <p:sp>
          <p:nvSpPr>
            <p:cNvPr id="1024" name="Google Shape;1024;p53"/>
            <p:cNvSpPr/>
            <p:nvPr/>
          </p:nvSpPr>
          <p:spPr>
            <a:xfrm>
              <a:off x="7269669" y="2005370"/>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RUNTIME MANAGER</a:t>
              </a:r>
              <a:endParaRPr sz="1100"/>
            </a:p>
          </p:txBody>
        </p:sp>
        <p:pic>
          <p:nvPicPr>
            <p:cNvPr id="1025" name="Google Shape;1025;p53"/>
            <p:cNvPicPr preferRelativeResize="0"/>
            <p:nvPr/>
          </p:nvPicPr>
          <p:blipFill rotWithShape="1">
            <a:blip r:embed="rId9">
              <a:alphaModFix/>
            </a:blip>
            <a:srcRect b="0" l="0" r="0" t="0"/>
            <a:stretch/>
          </p:blipFill>
          <p:spPr>
            <a:xfrm>
              <a:off x="7327256" y="2037874"/>
              <a:ext cx="360000" cy="360000"/>
            </a:xfrm>
            <a:prstGeom prst="ellipse">
              <a:avLst/>
            </a:prstGeom>
            <a:solidFill>
              <a:schemeClr val="lt1"/>
            </a:solidFill>
            <a:ln>
              <a:noFill/>
            </a:ln>
          </p:spPr>
        </p:pic>
      </p:grpSp>
      <p:grpSp>
        <p:nvGrpSpPr>
          <p:cNvPr id="1026" name="Google Shape;1026;p53"/>
          <p:cNvGrpSpPr/>
          <p:nvPr/>
        </p:nvGrpSpPr>
        <p:grpSpPr>
          <a:xfrm>
            <a:off x="6357026" y="3317885"/>
            <a:ext cx="1054799" cy="334575"/>
            <a:chOff x="10219562" y="5262046"/>
            <a:chExt cx="1404900" cy="446100"/>
          </a:xfrm>
        </p:grpSpPr>
        <p:sp>
          <p:nvSpPr>
            <p:cNvPr id="1027" name="Google Shape;1027;p53"/>
            <p:cNvSpPr/>
            <p:nvPr/>
          </p:nvSpPr>
          <p:spPr>
            <a:xfrm>
              <a:off x="10219562" y="5262046"/>
              <a:ext cx="1404900" cy="4461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ADVANCE MONITORING</a:t>
              </a:r>
              <a:endParaRPr sz="1100"/>
            </a:p>
          </p:txBody>
        </p:sp>
        <p:pic>
          <p:nvPicPr>
            <p:cNvPr id="997" name="Google Shape;997;p53"/>
            <p:cNvPicPr preferRelativeResize="0"/>
            <p:nvPr/>
          </p:nvPicPr>
          <p:blipFill rotWithShape="1">
            <a:blip r:embed="rId10">
              <a:alphaModFix/>
            </a:blip>
            <a:srcRect b="0" l="0" r="0" t="0"/>
            <a:stretch/>
          </p:blipFill>
          <p:spPr>
            <a:xfrm>
              <a:off x="10263114" y="5304541"/>
              <a:ext cx="396000" cy="361200"/>
            </a:xfrm>
            <a:prstGeom prst="ellipse">
              <a:avLst/>
            </a:prstGeom>
            <a:solidFill>
              <a:schemeClr val="lt1"/>
            </a:solidFill>
            <a:ln>
              <a:noFill/>
            </a:ln>
          </p:spPr>
        </p:pic>
      </p:grpSp>
      <p:grpSp>
        <p:nvGrpSpPr>
          <p:cNvPr id="1028" name="Google Shape;1028;p53"/>
          <p:cNvGrpSpPr/>
          <p:nvPr/>
        </p:nvGrpSpPr>
        <p:grpSpPr>
          <a:xfrm>
            <a:off x="6337838" y="2297553"/>
            <a:ext cx="1054631" cy="334532"/>
            <a:chOff x="10211511" y="3634849"/>
            <a:chExt cx="1405800" cy="446400"/>
          </a:xfrm>
        </p:grpSpPr>
        <p:sp>
          <p:nvSpPr>
            <p:cNvPr id="1029" name="Google Shape;1029;p53"/>
            <p:cNvSpPr/>
            <p:nvPr/>
          </p:nvSpPr>
          <p:spPr>
            <a:xfrm>
              <a:off x="10211511" y="3634849"/>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lnSpc>
                  <a:spcPct val="100000"/>
                </a:lnSpc>
                <a:spcBef>
                  <a:spcPts val="0"/>
                </a:spcBef>
                <a:spcAft>
                  <a:spcPts val="0"/>
                </a:spcAft>
                <a:buNone/>
              </a:pPr>
              <a:r>
                <a:rPr b="1" i="0" lang="en" sz="600" u="none" cap="none" strike="noStrike">
                  <a:solidFill>
                    <a:schemeClr val="lt1"/>
                  </a:solidFill>
                  <a:latin typeface="Arial"/>
                  <a:ea typeface="Arial"/>
                  <a:cs typeface="Arial"/>
                  <a:sym typeface="Arial"/>
                </a:rPr>
                <a:t>MANAGEMENT CENTER</a:t>
              </a:r>
              <a:endParaRPr b="1" i="0" sz="600" u="none" cap="none" strike="noStrike">
                <a:solidFill>
                  <a:schemeClr val="lt1"/>
                </a:solidFill>
                <a:latin typeface="Salesforce Sans"/>
                <a:ea typeface="Salesforce Sans"/>
                <a:cs typeface="Salesforce Sans"/>
                <a:sym typeface="Salesforce Sans"/>
              </a:endParaRPr>
            </a:p>
          </p:txBody>
        </p:sp>
        <p:pic>
          <p:nvPicPr>
            <p:cNvPr id="1030" name="Google Shape;1030;p53"/>
            <p:cNvPicPr preferRelativeResize="0"/>
            <p:nvPr/>
          </p:nvPicPr>
          <p:blipFill rotWithShape="1">
            <a:blip r:embed="rId11">
              <a:alphaModFix/>
            </a:blip>
            <a:srcRect b="0" l="0" r="0" t="0"/>
            <a:stretch/>
          </p:blipFill>
          <p:spPr>
            <a:xfrm>
              <a:off x="10293360" y="3663668"/>
              <a:ext cx="360000" cy="360000"/>
            </a:xfrm>
            <a:prstGeom prst="ellipse">
              <a:avLst/>
            </a:prstGeom>
            <a:solidFill>
              <a:schemeClr val="lt1"/>
            </a:solidFill>
            <a:ln>
              <a:noFill/>
            </a:ln>
          </p:spPr>
        </p:pic>
      </p:grpSp>
      <p:grpSp>
        <p:nvGrpSpPr>
          <p:cNvPr id="1031" name="Google Shape;1031;p53"/>
          <p:cNvGrpSpPr/>
          <p:nvPr/>
        </p:nvGrpSpPr>
        <p:grpSpPr>
          <a:xfrm>
            <a:off x="804425" y="725593"/>
            <a:ext cx="597730" cy="448905"/>
            <a:chOff x="500900" y="3146793"/>
            <a:chExt cx="597730" cy="448905"/>
          </a:xfrm>
        </p:grpSpPr>
        <p:pic>
          <p:nvPicPr>
            <p:cNvPr id="1032" name="Google Shape;1032;p53"/>
            <p:cNvPicPr preferRelativeResize="0"/>
            <p:nvPr/>
          </p:nvPicPr>
          <p:blipFill rotWithShape="1">
            <a:blip r:embed="rId12">
              <a:alphaModFix/>
            </a:blip>
            <a:srcRect b="0" l="0" r="0" t="0"/>
            <a:stretch/>
          </p:blipFill>
          <p:spPr>
            <a:xfrm>
              <a:off x="500900" y="3309750"/>
              <a:ext cx="279259" cy="285948"/>
            </a:xfrm>
            <a:prstGeom prst="rect">
              <a:avLst/>
            </a:prstGeom>
            <a:noFill/>
            <a:ln>
              <a:noFill/>
            </a:ln>
          </p:spPr>
        </p:pic>
        <p:grpSp>
          <p:nvGrpSpPr>
            <p:cNvPr id="1033" name="Google Shape;1033;p53"/>
            <p:cNvGrpSpPr/>
            <p:nvPr/>
          </p:nvGrpSpPr>
          <p:grpSpPr>
            <a:xfrm>
              <a:off x="732152" y="3146793"/>
              <a:ext cx="366478" cy="218928"/>
              <a:chOff x="4376351" y="4453555"/>
              <a:chExt cx="512700" cy="300767"/>
            </a:xfrm>
          </p:grpSpPr>
          <p:pic>
            <p:nvPicPr>
              <p:cNvPr id="1034" name="Google Shape;1034;p53"/>
              <p:cNvPicPr preferRelativeResize="0"/>
              <p:nvPr/>
            </p:nvPicPr>
            <p:blipFill rotWithShape="1">
              <a:blip r:embed="rId13">
                <a:alphaModFix/>
              </a:blip>
              <a:srcRect b="0" l="0" r="0" t="0"/>
              <a:stretch/>
            </p:blipFill>
            <p:spPr>
              <a:xfrm>
                <a:off x="4376351" y="4453555"/>
                <a:ext cx="512700" cy="300767"/>
              </a:xfrm>
              <a:prstGeom prst="rect">
                <a:avLst/>
              </a:prstGeom>
              <a:noFill/>
              <a:ln>
                <a:noFill/>
              </a:ln>
            </p:spPr>
          </p:pic>
          <p:sp>
            <p:nvSpPr>
              <p:cNvPr id="1035" name="Google Shape;1035;p53"/>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6" name="Google Shape;1036;p53"/>
          <p:cNvGrpSpPr/>
          <p:nvPr/>
        </p:nvGrpSpPr>
        <p:grpSpPr>
          <a:xfrm>
            <a:off x="4161977" y="3046599"/>
            <a:ext cx="796243" cy="566926"/>
            <a:chOff x="2720050" y="4405325"/>
            <a:chExt cx="669900" cy="873000"/>
          </a:xfrm>
        </p:grpSpPr>
        <p:sp>
          <p:nvSpPr>
            <p:cNvPr id="1037" name="Google Shape;1037;p53"/>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038" name="Google Shape;1038;p53"/>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1039" name="Google Shape;1039;p53"/>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App</a:t>
              </a:r>
              <a:endParaRPr i="0" sz="900" u="none" cap="none" strike="noStrike">
                <a:solidFill>
                  <a:srgbClr val="FFFFFF"/>
                </a:solidFill>
              </a:endParaRPr>
            </a:p>
          </p:txBody>
        </p:sp>
      </p:grpSp>
      <p:grpSp>
        <p:nvGrpSpPr>
          <p:cNvPr id="1040" name="Google Shape;1040;p53"/>
          <p:cNvGrpSpPr/>
          <p:nvPr/>
        </p:nvGrpSpPr>
        <p:grpSpPr>
          <a:xfrm>
            <a:off x="2568381" y="3046599"/>
            <a:ext cx="795506" cy="566926"/>
            <a:chOff x="2720050" y="4405325"/>
            <a:chExt cx="669900" cy="873000"/>
          </a:xfrm>
        </p:grpSpPr>
        <p:sp>
          <p:nvSpPr>
            <p:cNvPr id="1041" name="Google Shape;1041;p53"/>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042" name="Google Shape;1042;p53"/>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1007" name="Google Shape;1007;p53"/>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App</a:t>
              </a:r>
              <a:endParaRPr i="0" sz="900" u="none" cap="none" strike="noStrike">
                <a:solidFill>
                  <a:srgbClr val="FFFFFF"/>
                </a:solidFill>
              </a:endParaRPr>
            </a:p>
          </p:txBody>
        </p:sp>
      </p:grpSp>
      <p:grpSp>
        <p:nvGrpSpPr>
          <p:cNvPr id="1043" name="Google Shape;1043;p53"/>
          <p:cNvGrpSpPr/>
          <p:nvPr/>
        </p:nvGrpSpPr>
        <p:grpSpPr>
          <a:xfrm>
            <a:off x="968181" y="3046599"/>
            <a:ext cx="795506" cy="566926"/>
            <a:chOff x="2720050" y="4405325"/>
            <a:chExt cx="669900" cy="873000"/>
          </a:xfrm>
        </p:grpSpPr>
        <p:sp>
          <p:nvSpPr>
            <p:cNvPr id="1044" name="Google Shape;1044;p53"/>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045" name="Google Shape;1045;p53"/>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1001" name="Google Shape;1001;p53"/>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App</a:t>
              </a:r>
              <a:endParaRPr i="0" sz="900" u="none" cap="none" strike="noStrike">
                <a:solidFill>
                  <a:srgbClr val="FFFFFF"/>
                </a:solidFill>
              </a:endParaRPr>
            </a:p>
          </p:txBody>
        </p:sp>
      </p:grpSp>
      <p:grpSp>
        <p:nvGrpSpPr>
          <p:cNvPr id="1046" name="Google Shape;1046;p53"/>
          <p:cNvGrpSpPr/>
          <p:nvPr/>
        </p:nvGrpSpPr>
        <p:grpSpPr>
          <a:xfrm>
            <a:off x="6360652" y="2974855"/>
            <a:ext cx="1051538" cy="338327"/>
            <a:chOff x="4492485" y="2754718"/>
            <a:chExt cx="1405800" cy="446400"/>
          </a:xfrm>
        </p:grpSpPr>
        <p:sp>
          <p:nvSpPr>
            <p:cNvPr id="1047" name="Google Shape;1047;p53"/>
            <p:cNvSpPr/>
            <p:nvPr/>
          </p:nvSpPr>
          <p:spPr>
            <a:xfrm>
              <a:off x="4492485" y="2754718"/>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431650" spcFirstLastPara="1" rIns="71925" wrap="square" tIns="0">
              <a:noAutofit/>
            </a:bodyPr>
            <a:lstStyle/>
            <a:p>
              <a:pPr indent="0" lvl="0" marL="0" marR="0" rtl="0" algn="l">
                <a:lnSpc>
                  <a:spcPct val="100000"/>
                </a:lnSpc>
                <a:spcBef>
                  <a:spcPts val="0"/>
                </a:spcBef>
                <a:spcAft>
                  <a:spcPts val="0"/>
                </a:spcAft>
                <a:buNone/>
              </a:pPr>
              <a:r>
                <a:rPr b="1" i="0" lang="en" sz="600" u="none" cap="none" strike="noStrike">
                  <a:solidFill>
                    <a:srgbClr val="FFFFFF"/>
                  </a:solidFill>
                  <a:latin typeface="Salesforce Sans"/>
                  <a:ea typeface="Salesforce Sans"/>
                  <a:cs typeface="Salesforce Sans"/>
                  <a:sym typeface="Salesforce Sans"/>
                </a:rPr>
                <a:t>       API MANAGER</a:t>
              </a:r>
              <a:endParaRPr sz="600">
                <a:latin typeface="Salesforce Sans"/>
                <a:ea typeface="Salesforce Sans"/>
                <a:cs typeface="Salesforce Sans"/>
                <a:sym typeface="Salesforce Sans"/>
              </a:endParaRPr>
            </a:p>
          </p:txBody>
        </p:sp>
        <p:pic>
          <p:nvPicPr>
            <p:cNvPr id="1048" name="Google Shape;1048;p53"/>
            <p:cNvPicPr preferRelativeResize="0"/>
            <p:nvPr/>
          </p:nvPicPr>
          <p:blipFill rotWithShape="1">
            <a:blip r:embed="rId14">
              <a:alphaModFix/>
            </a:blip>
            <a:srcRect b="0" l="0" r="0" t="0"/>
            <a:stretch/>
          </p:blipFill>
          <p:spPr>
            <a:xfrm>
              <a:off x="4549125" y="2795604"/>
              <a:ext cx="360000" cy="360000"/>
            </a:xfrm>
            <a:prstGeom prst="ellipse">
              <a:avLst/>
            </a:prstGeom>
            <a:solidFill>
              <a:srgbClr val="FFFFFF"/>
            </a:solid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54"/>
          <p:cNvSpPr/>
          <p:nvPr/>
        </p:nvSpPr>
        <p:spPr>
          <a:xfrm>
            <a:off x="804425" y="1470325"/>
            <a:ext cx="4351800" cy="3087600"/>
          </a:xfrm>
          <a:prstGeom prst="roundRect">
            <a:avLst>
              <a:gd fmla="val 3610" name="adj"/>
            </a:avLst>
          </a:prstGeom>
          <a:solidFill>
            <a:srgbClr val="A4C2F4"/>
          </a:solidFill>
          <a:ln>
            <a:noFill/>
          </a:ln>
        </p:spPr>
        <p:txBody>
          <a:bodyPr anchorCtr="0" anchor="t"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t/>
            </a:r>
            <a:endParaRPr i="0" sz="1100" u="none" cap="none" strike="noStrike">
              <a:solidFill>
                <a:schemeClr val="lt1"/>
              </a:solidFill>
            </a:endParaRPr>
          </a:p>
        </p:txBody>
      </p:sp>
      <p:sp>
        <p:nvSpPr>
          <p:cNvPr id="1054" name="Google Shape;1054;p54"/>
          <p:cNvSpPr/>
          <p:nvPr/>
        </p:nvSpPr>
        <p:spPr>
          <a:xfrm>
            <a:off x="700814" y="1381181"/>
            <a:ext cx="4569600" cy="3695100"/>
          </a:xfrm>
          <a:prstGeom prst="roundRect">
            <a:avLst>
              <a:gd fmla="val 3610" name="adj"/>
            </a:avLst>
          </a:prstGeom>
          <a:noFill/>
          <a:ln cap="flat" cmpd="sng" w="9525">
            <a:solidFill>
              <a:srgbClr val="000000"/>
            </a:solidFill>
            <a:prstDash val="solid"/>
            <a:round/>
            <a:headEnd len="sm" w="sm" type="none"/>
            <a:tailEnd len="sm" w="sm" type="none"/>
          </a:ln>
        </p:spPr>
        <p:txBody>
          <a:bodyPr anchorCtr="0" anchor="t"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t/>
            </a:r>
            <a:endParaRPr i="0" sz="900" u="none" cap="none" strike="noStrike">
              <a:solidFill>
                <a:srgbClr val="000000"/>
              </a:solidFill>
            </a:endParaRPr>
          </a:p>
        </p:txBody>
      </p:sp>
      <p:sp>
        <p:nvSpPr>
          <p:cNvPr id="1055" name="Google Shape;1055;p54"/>
          <p:cNvSpPr/>
          <p:nvPr/>
        </p:nvSpPr>
        <p:spPr>
          <a:xfrm>
            <a:off x="890175" y="1826395"/>
            <a:ext cx="1016100" cy="2213400"/>
          </a:xfrm>
          <a:prstGeom prst="roundRect">
            <a:avLst>
              <a:gd fmla="val 9458" name="adj"/>
            </a:avLst>
          </a:prstGeom>
          <a:solidFill>
            <a:schemeClr val="dk2"/>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Server</a:t>
            </a:r>
            <a:endParaRPr i="0" sz="900" u="none" cap="none" strike="noStrike">
              <a:solidFill>
                <a:srgbClr val="FFFFFF"/>
              </a:solidFill>
            </a:endParaRPr>
          </a:p>
        </p:txBody>
      </p:sp>
      <p:grpSp>
        <p:nvGrpSpPr>
          <p:cNvPr id="1056" name="Google Shape;1056;p54"/>
          <p:cNvGrpSpPr/>
          <p:nvPr/>
        </p:nvGrpSpPr>
        <p:grpSpPr>
          <a:xfrm>
            <a:off x="955744" y="2055702"/>
            <a:ext cx="795506" cy="566926"/>
            <a:chOff x="2720050" y="4405325"/>
            <a:chExt cx="669900" cy="873000"/>
          </a:xfrm>
        </p:grpSpPr>
        <p:sp>
          <p:nvSpPr>
            <p:cNvPr id="1057" name="Google Shape;1057;p54"/>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058" name="Google Shape;1058;p54"/>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1059" name="Google Shape;1059;p54"/>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App</a:t>
              </a:r>
              <a:endParaRPr i="0" sz="900" u="none" cap="none" strike="noStrike">
                <a:solidFill>
                  <a:srgbClr val="FFFFFF"/>
                </a:solidFill>
              </a:endParaRPr>
            </a:p>
          </p:txBody>
        </p:sp>
      </p:grpSp>
      <p:sp>
        <p:nvSpPr>
          <p:cNvPr id="1060" name="Google Shape;1060;p54"/>
          <p:cNvSpPr/>
          <p:nvPr/>
        </p:nvSpPr>
        <p:spPr>
          <a:xfrm>
            <a:off x="2480175" y="1826395"/>
            <a:ext cx="1016100" cy="2213400"/>
          </a:xfrm>
          <a:prstGeom prst="roundRect">
            <a:avLst>
              <a:gd fmla="val 9458" name="adj"/>
            </a:avLst>
          </a:prstGeom>
          <a:solidFill>
            <a:schemeClr val="dk2"/>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Server</a:t>
            </a:r>
            <a:endParaRPr i="0" sz="900" u="none" cap="none" strike="noStrike">
              <a:solidFill>
                <a:srgbClr val="FFFFFF"/>
              </a:solidFill>
            </a:endParaRPr>
          </a:p>
        </p:txBody>
      </p:sp>
      <p:grpSp>
        <p:nvGrpSpPr>
          <p:cNvPr id="1061" name="Google Shape;1061;p54"/>
          <p:cNvGrpSpPr/>
          <p:nvPr/>
        </p:nvGrpSpPr>
        <p:grpSpPr>
          <a:xfrm>
            <a:off x="2568381" y="2055702"/>
            <a:ext cx="795506" cy="566926"/>
            <a:chOff x="2720050" y="4405325"/>
            <a:chExt cx="669900" cy="873000"/>
          </a:xfrm>
        </p:grpSpPr>
        <p:sp>
          <p:nvSpPr>
            <p:cNvPr id="1062" name="Google Shape;1062;p54"/>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063" name="Google Shape;1063;p54"/>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1064" name="Google Shape;1064;p54"/>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App</a:t>
              </a:r>
              <a:endParaRPr i="0" sz="900" u="none" cap="none" strike="noStrike">
                <a:solidFill>
                  <a:srgbClr val="FFFFFF"/>
                </a:solidFill>
              </a:endParaRPr>
            </a:p>
          </p:txBody>
        </p:sp>
      </p:grpSp>
      <p:sp>
        <p:nvSpPr>
          <p:cNvPr id="1065" name="Google Shape;1065;p54"/>
          <p:cNvSpPr/>
          <p:nvPr/>
        </p:nvSpPr>
        <p:spPr>
          <a:xfrm>
            <a:off x="4039925" y="1826395"/>
            <a:ext cx="1016100" cy="2213400"/>
          </a:xfrm>
          <a:prstGeom prst="roundRect">
            <a:avLst>
              <a:gd fmla="val 9458" name="adj"/>
            </a:avLst>
          </a:prstGeom>
          <a:solidFill>
            <a:schemeClr val="dk2"/>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Server</a:t>
            </a:r>
            <a:endParaRPr i="0" sz="900" u="none" cap="none" strike="noStrike">
              <a:solidFill>
                <a:srgbClr val="FFFFFF"/>
              </a:solidFill>
            </a:endParaRPr>
          </a:p>
        </p:txBody>
      </p:sp>
      <p:grpSp>
        <p:nvGrpSpPr>
          <p:cNvPr id="1066" name="Google Shape;1066;p54"/>
          <p:cNvGrpSpPr/>
          <p:nvPr/>
        </p:nvGrpSpPr>
        <p:grpSpPr>
          <a:xfrm>
            <a:off x="4161977" y="2055615"/>
            <a:ext cx="796243" cy="567014"/>
            <a:chOff x="2720050" y="4405325"/>
            <a:chExt cx="669900" cy="873000"/>
          </a:xfrm>
        </p:grpSpPr>
        <p:sp>
          <p:nvSpPr>
            <p:cNvPr id="1067" name="Google Shape;1067;p54"/>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068" name="Google Shape;1068;p54"/>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1069" name="Google Shape;1069;p54"/>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App</a:t>
              </a:r>
              <a:endParaRPr i="0" sz="900" u="none" cap="none" strike="noStrike">
                <a:solidFill>
                  <a:srgbClr val="FFFFFF"/>
                </a:solidFill>
              </a:endParaRPr>
            </a:p>
          </p:txBody>
        </p:sp>
      </p:grpSp>
      <p:sp>
        <p:nvSpPr>
          <p:cNvPr id="1070" name="Google Shape;1070;p54"/>
          <p:cNvSpPr txBox="1"/>
          <p:nvPr>
            <p:ph type="title"/>
          </p:nvPr>
        </p:nvSpPr>
        <p:spPr>
          <a:xfrm>
            <a:off x="456844" y="33364"/>
            <a:ext cx="7110000" cy="676800"/>
          </a:xfrm>
          <a:prstGeom prst="rect">
            <a:avLst/>
          </a:prstGeom>
        </p:spPr>
        <p:txBody>
          <a:bodyPr anchorCtr="0" anchor="ctr" bIns="68625" lIns="68625" spcFirstLastPara="1" rIns="68625" wrap="square" tIns="68625">
            <a:noAutofit/>
          </a:bodyPr>
          <a:lstStyle/>
          <a:p>
            <a:pPr indent="0" lvl="0" marL="0" rtl="0" algn="l">
              <a:spcBef>
                <a:spcPts val="0"/>
              </a:spcBef>
              <a:spcAft>
                <a:spcPts val="0"/>
              </a:spcAft>
              <a:buNone/>
            </a:pPr>
            <a:r>
              <a:rPr lang="en">
                <a:solidFill>
                  <a:schemeClr val="dk1"/>
                </a:solidFill>
                <a:latin typeface="Arial"/>
                <a:ea typeface="Arial"/>
                <a:cs typeface="Arial"/>
                <a:sym typeface="Arial"/>
              </a:rPr>
              <a:t>Anypoint Mule Runtime Standalone Architecture</a:t>
            </a:r>
            <a:endParaRPr/>
          </a:p>
        </p:txBody>
      </p:sp>
      <p:sp>
        <p:nvSpPr>
          <p:cNvPr id="1071" name="Google Shape;1071;p54"/>
          <p:cNvSpPr/>
          <p:nvPr/>
        </p:nvSpPr>
        <p:spPr>
          <a:xfrm>
            <a:off x="2464516" y="855400"/>
            <a:ext cx="1016100" cy="3345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l">
              <a:spcBef>
                <a:spcPts val="0"/>
              </a:spcBef>
              <a:spcAft>
                <a:spcPts val="0"/>
              </a:spcAft>
              <a:buNone/>
            </a:pPr>
            <a:r>
              <a:rPr b="1" lang="en" sz="600">
                <a:solidFill>
                  <a:schemeClr val="lt1"/>
                </a:solidFill>
                <a:latin typeface="Salesforce Sans"/>
                <a:ea typeface="Salesforce Sans"/>
                <a:cs typeface="Salesforce Sans"/>
                <a:sym typeface="Salesforce Sans"/>
              </a:rPr>
              <a:t>LOAD BALANCER</a:t>
            </a:r>
            <a:endParaRPr sz="1100"/>
          </a:p>
        </p:txBody>
      </p:sp>
      <p:cxnSp>
        <p:nvCxnSpPr>
          <p:cNvPr id="1072" name="Google Shape;1072;p54"/>
          <p:cNvCxnSpPr>
            <a:stCxn id="1071" idx="2"/>
            <a:endCxn id="1064" idx="0"/>
          </p:cNvCxnSpPr>
          <p:nvPr/>
        </p:nvCxnSpPr>
        <p:spPr>
          <a:xfrm flipH="1">
            <a:off x="2966266" y="1189900"/>
            <a:ext cx="6300" cy="924000"/>
          </a:xfrm>
          <a:prstGeom prst="straightConnector1">
            <a:avLst/>
          </a:prstGeom>
          <a:noFill/>
          <a:ln cap="flat" cmpd="sng" w="9525">
            <a:solidFill>
              <a:schemeClr val="accent4"/>
            </a:solidFill>
            <a:prstDash val="solid"/>
            <a:round/>
            <a:headEnd len="med" w="med" type="none"/>
            <a:tailEnd len="med" w="med" type="stealth"/>
          </a:ln>
        </p:spPr>
      </p:cxnSp>
      <p:cxnSp>
        <p:nvCxnSpPr>
          <p:cNvPr id="1073" name="Google Shape;1073;p54"/>
          <p:cNvCxnSpPr>
            <a:stCxn id="1071" idx="2"/>
            <a:endCxn id="1069" idx="0"/>
          </p:cNvCxnSpPr>
          <p:nvPr/>
        </p:nvCxnSpPr>
        <p:spPr>
          <a:xfrm flipH="1" rot="-5400000">
            <a:off x="3304366" y="858100"/>
            <a:ext cx="924000" cy="1587600"/>
          </a:xfrm>
          <a:prstGeom prst="bentConnector3">
            <a:avLst>
              <a:gd fmla="val 49995" name="adj1"/>
            </a:avLst>
          </a:prstGeom>
          <a:noFill/>
          <a:ln cap="flat" cmpd="sng" w="9525">
            <a:solidFill>
              <a:schemeClr val="accent4"/>
            </a:solidFill>
            <a:prstDash val="solid"/>
            <a:round/>
            <a:headEnd len="med" w="med" type="none"/>
            <a:tailEnd len="med" w="med" type="stealth"/>
          </a:ln>
        </p:spPr>
      </p:cxnSp>
      <p:cxnSp>
        <p:nvCxnSpPr>
          <p:cNvPr id="1074" name="Google Shape;1074;p54"/>
          <p:cNvCxnSpPr>
            <a:stCxn id="1071" idx="2"/>
            <a:endCxn id="1059" idx="0"/>
          </p:cNvCxnSpPr>
          <p:nvPr/>
        </p:nvCxnSpPr>
        <p:spPr>
          <a:xfrm rot="5400000">
            <a:off x="1701016" y="842350"/>
            <a:ext cx="924000" cy="1619100"/>
          </a:xfrm>
          <a:prstGeom prst="bentConnector3">
            <a:avLst>
              <a:gd fmla="val 49999" name="adj1"/>
            </a:avLst>
          </a:prstGeom>
          <a:noFill/>
          <a:ln cap="flat" cmpd="sng" w="9525">
            <a:solidFill>
              <a:schemeClr val="accent4"/>
            </a:solidFill>
            <a:prstDash val="solid"/>
            <a:round/>
            <a:headEnd len="med" w="med" type="none"/>
            <a:tailEnd len="med" w="med" type="stealth"/>
          </a:ln>
        </p:spPr>
      </p:cxnSp>
      <p:pic>
        <p:nvPicPr>
          <p:cNvPr id="1075" name="Google Shape;1075;p54"/>
          <p:cNvPicPr preferRelativeResize="0"/>
          <p:nvPr/>
        </p:nvPicPr>
        <p:blipFill rotWithShape="1">
          <a:blip r:embed="rId3">
            <a:alphaModFix/>
          </a:blip>
          <a:srcRect b="1826" l="628" r="1158" t="0"/>
          <a:stretch/>
        </p:blipFill>
        <p:spPr>
          <a:xfrm>
            <a:off x="6457231" y="2480534"/>
            <a:ext cx="2209891" cy="1232617"/>
          </a:xfrm>
          <a:prstGeom prst="rect">
            <a:avLst/>
          </a:prstGeom>
          <a:noFill/>
          <a:ln>
            <a:noFill/>
          </a:ln>
        </p:spPr>
      </p:pic>
      <p:cxnSp>
        <p:nvCxnSpPr>
          <p:cNvPr id="1076" name="Google Shape;1076;p54"/>
          <p:cNvCxnSpPr/>
          <p:nvPr/>
        </p:nvCxnSpPr>
        <p:spPr>
          <a:xfrm flipH="1" rot="5400000">
            <a:off x="3806418" y="2567475"/>
            <a:ext cx="4037100" cy="8400"/>
          </a:xfrm>
          <a:prstGeom prst="bentConnector3">
            <a:avLst>
              <a:gd fmla="val 50000" name="adj1"/>
            </a:avLst>
          </a:prstGeom>
          <a:noFill/>
          <a:ln cap="rnd" cmpd="sng" w="19050">
            <a:solidFill>
              <a:srgbClr val="2E3961"/>
            </a:solidFill>
            <a:prstDash val="dash"/>
            <a:round/>
            <a:headEnd len="med" w="med" type="none"/>
            <a:tailEnd len="lg" w="lg" type="none"/>
          </a:ln>
        </p:spPr>
      </p:cxnSp>
      <p:sp>
        <p:nvSpPr>
          <p:cNvPr id="1077" name="Google Shape;1077;p54"/>
          <p:cNvSpPr/>
          <p:nvPr/>
        </p:nvSpPr>
        <p:spPr>
          <a:xfrm>
            <a:off x="2159850" y="4676275"/>
            <a:ext cx="1638600" cy="333900"/>
          </a:xfrm>
          <a:prstGeom prst="roundRect">
            <a:avLst>
              <a:gd fmla="val 7581" name="adj"/>
            </a:avLst>
          </a:prstGeom>
          <a:noFill/>
          <a:ln>
            <a:noFill/>
          </a:ln>
        </p:spPr>
        <p:txBody>
          <a:bodyPr anchorCtr="0" anchor="ctr" bIns="34300" lIns="67550" spcFirstLastPara="1" rIns="67550" wrap="square" tIns="34300">
            <a:noAutofit/>
          </a:bodyPr>
          <a:lstStyle/>
          <a:p>
            <a:pPr indent="0" lvl="0" marL="0" marR="0" rtl="0" algn="ctr">
              <a:spcBef>
                <a:spcPts val="0"/>
              </a:spcBef>
              <a:spcAft>
                <a:spcPts val="0"/>
              </a:spcAft>
              <a:buNone/>
            </a:pPr>
            <a:r>
              <a:rPr b="1" lang="en" sz="1100">
                <a:solidFill>
                  <a:schemeClr val="dk2"/>
                </a:solidFill>
              </a:rPr>
              <a:t>STANDALONE MULE</a:t>
            </a:r>
            <a:endParaRPr sz="1100">
              <a:solidFill>
                <a:schemeClr val="dk2"/>
              </a:solidFill>
            </a:endParaRPr>
          </a:p>
        </p:txBody>
      </p:sp>
      <p:sp>
        <p:nvSpPr>
          <p:cNvPr id="1078" name="Google Shape;1078;p54"/>
          <p:cNvSpPr txBox="1"/>
          <p:nvPr/>
        </p:nvSpPr>
        <p:spPr>
          <a:xfrm>
            <a:off x="4810178" y="824456"/>
            <a:ext cx="689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chemeClr val="dk1"/>
                </a:solidFill>
              </a:rPr>
              <a:t>HTTP/S</a:t>
            </a:r>
            <a:endParaRPr sz="900">
              <a:solidFill>
                <a:schemeClr val="dk1"/>
              </a:solidFill>
            </a:endParaRPr>
          </a:p>
        </p:txBody>
      </p:sp>
      <p:cxnSp>
        <p:nvCxnSpPr>
          <p:cNvPr id="1079" name="Google Shape;1079;p54"/>
          <p:cNvCxnSpPr>
            <a:stCxn id="1065" idx="3"/>
            <a:endCxn id="1080" idx="2"/>
          </p:cNvCxnSpPr>
          <p:nvPr/>
        </p:nvCxnSpPr>
        <p:spPr>
          <a:xfrm>
            <a:off x="5056025" y="2933095"/>
            <a:ext cx="1333800" cy="552000"/>
          </a:xfrm>
          <a:prstGeom prst="curvedConnector3">
            <a:avLst>
              <a:gd fmla="val 49996" name="adj1"/>
            </a:avLst>
          </a:prstGeom>
          <a:noFill/>
          <a:ln cap="flat" cmpd="sng" w="19050">
            <a:solidFill>
              <a:schemeClr val="dk2"/>
            </a:solidFill>
            <a:prstDash val="solid"/>
            <a:round/>
            <a:headEnd len="med" w="med" type="none"/>
            <a:tailEnd len="med" w="med" type="triangle"/>
          </a:ln>
        </p:spPr>
      </p:cxnSp>
      <p:cxnSp>
        <p:nvCxnSpPr>
          <p:cNvPr id="1081" name="Google Shape;1081;p54"/>
          <p:cNvCxnSpPr>
            <a:stCxn id="1068" idx="3"/>
            <a:endCxn id="1082" idx="1"/>
          </p:cNvCxnSpPr>
          <p:nvPr/>
        </p:nvCxnSpPr>
        <p:spPr>
          <a:xfrm>
            <a:off x="4937370" y="2459515"/>
            <a:ext cx="1412700" cy="645600"/>
          </a:xfrm>
          <a:prstGeom prst="curvedConnector3">
            <a:avLst>
              <a:gd fmla="val 50000" name="adj1"/>
            </a:avLst>
          </a:prstGeom>
          <a:noFill/>
          <a:ln cap="flat" cmpd="sng" w="19050">
            <a:solidFill>
              <a:schemeClr val="dk1"/>
            </a:solidFill>
            <a:prstDash val="solid"/>
            <a:round/>
            <a:headEnd len="med" w="med" type="none"/>
            <a:tailEnd len="med" w="med" type="triangle"/>
          </a:ln>
        </p:spPr>
      </p:cxnSp>
      <p:cxnSp>
        <p:nvCxnSpPr>
          <p:cNvPr id="1083" name="Google Shape;1083;p54"/>
          <p:cNvCxnSpPr>
            <a:stCxn id="1084" idx="3"/>
            <a:endCxn id="1085" idx="1"/>
          </p:cNvCxnSpPr>
          <p:nvPr/>
        </p:nvCxnSpPr>
        <p:spPr>
          <a:xfrm>
            <a:off x="1742846" y="3209688"/>
            <a:ext cx="4607400" cy="284400"/>
          </a:xfrm>
          <a:prstGeom prst="curvedConnector3">
            <a:avLst>
              <a:gd fmla="val 50000" name="adj1"/>
            </a:avLst>
          </a:prstGeom>
          <a:noFill/>
          <a:ln cap="flat" cmpd="sng" w="19050">
            <a:solidFill>
              <a:schemeClr val="accent3"/>
            </a:solidFill>
            <a:prstDash val="solid"/>
            <a:round/>
            <a:headEnd len="med" w="med" type="none"/>
            <a:tailEnd len="med" w="med" type="triangle"/>
          </a:ln>
        </p:spPr>
      </p:cxnSp>
      <p:sp>
        <p:nvSpPr>
          <p:cNvPr id="1086" name="Google Shape;1086;p54"/>
          <p:cNvSpPr txBox="1"/>
          <p:nvPr/>
        </p:nvSpPr>
        <p:spPr>
          <a:xfrm>
            <a:off x="5240987" y="2655525"/>
            <a:ext cx="512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chemeClr val="dk2"/>
                </a:solidFill>
              </a:rPr>
              <a:t>mTLS</a:t>
            </a:r>
            <a:endParaRPr sz="900">
              <a:solidFill>
                <a:schemeClr val="dk2"/>
              </a:solidFill>
            </a:endParaRPr>
          </a:p>
        </p:txBody>
      </p:sp>
      <p:sp>
        <p:nvSpPr>
          <p:cNvPr id="1087" name="Google Shape;1087;p54"/>
          <p:cNvSpPr txBox="1"/>
          <p:nvPr/>
        </p:nvSpPr>
        <p:spPr>
          <a:xfrm>
            <a:off x="5852208" y="3675825"/>
            <a:ext cx="512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chemeClr val="accent3"/>
                </a:solidFill>
              </a:rPr>
              <a:t>mTLS</a:t>
            </a:r>
            <a:endParaRPr sz="900">
              <a:solidFill>
                <a:schemeClr val="accent3"/>
              </a:solidFill>
            </a:endParaRPr>
          </a:p>
        </p:txBody>
      </p:sp>
      <p:sp>
        <p:nvSpPr>
          <p:cNvPr id="1088" name="Google Shape;1088;p54"/>
          <p:cNvSpPr txBox="1"/>
          <p:nvPr/>
        </p:nvSpPr>
        <p:spPr>
          <a:xfrm>
            <a:off x="5240996" y="4039838"/>
            <a:ext cx="512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chemeClr val="accent5"/>
                </a:solidFill>
              </a:rPr>
              <a:t>mTLS</a:t>
            </a:r>
            <a:endParaRPr sz="900">
              <a:solidFill>
                <a:schemeClr val="accent5"/>
              </a:solidFill>
            </a:endParaRPr>
          </a:p>
        </p:txBody>
      </p:sp>
      <p:cxnSp>
        <p:nvCxnSpPr>
          <p:cNvPr id="1089" name="Google Shape;1089;p54"/>
          <p:cNvCxnSpPr>
            <a:stCxn id="1090" idx="0"/>
            <a:endCxn id="1091" idx="1"/>
          </p:cNvCxnSpPr>
          <p:nvPr/>
        </p:nvCxnSpPr>
        <p:spPr>
          <a:xfrm flipH="1" rot="-5400000">
            <a:off x="4638934" y="1431977"/>
            <a:ext cx="38400" cy="3384000"/>
          </a:xfrm>
          <a:prstGeom prst="curvedConnector4">
            <a:avLst>
              <a:gd fmla="val -620117" name="adj1"/>
              <a:gd fmla="val 55569" name="adj2"/>
            </a:avLst>
          </a:prstGeom>
          <a:noFill/>
          <a:ln cap="flat" cmpd="sng" w="19050">
            <a:solidFill>
              <a:schemeClr val="accent5"/>
            </a:solidFill>
            <a:prstDash val="solid"/>
            <a:round/>
            <a:headEnd len="med" w="med" type="none"/>
            <a:tailEnd len="med" w="med" type="stealth"/>
          </a:ln>
        </p:spPr>
      </p:cxnSp>
      <p:grpSp>
        <p:nvGrpSpPr>
          <p:cNvPr id="1092" name="Google Shape;1092;p54"/>
          <p:cNvGrpSpPr/>
          <p:nvPr/>
        </p:nvGrpSpPr>
        <p:grpSpPr>
          <a:xfrm>
            <a:off x="7431052" y="841447"/>
            <a:ext cx="419759" cy="419675"/>
            <a:chOff x="5416888" y="1750413"/>
            <a:chExt cx="457204" cy="457212"/>
          </a:xfrm>
        </p:grpSpPr>
        <p:pic>
          <p:nvPicPr>
            <p:cNvPr id="1093" name="Google Shape;1093;p54"/>
            <p:cNvPicPr preferRelativeResize="0"/>
            <p:nvPr/>
          </p:nvPicPr>
          <p:blipFill rotWithShape="1">
            <a:blip r:embed="rId4">
              <a:alphaModFix/>
            </a:blip>
            <a:srcRect b="0" l="0" r="0" t="0"/>
            <a:stretch/>
          </p:blipFill>
          <p:spPr>
            <a:xfrm>
              <a:off x="5416888" y="1750413"/>
              <a:ext cx="457200" cy="457200"/>
            </a:xfrm>
            <a:prstGeom prst="rect">
              <a:avLst/>
            </a:prstGeom>
            <a:noFill/>
            <a:ln>
              <a:noFill/>
            </a:ln>
          </p:spPr>
        </p:pic>
        <p:sp>
          <p:nvSpPr>
            <p:cNvPr id="1094" name="Google Shape;1094;p54"/>
            <p:cNvSpPr/>
            <p:nvPr/>
          </p:nvSpPr>
          <p:spPr>
            <a:xfrm>
              <a:off x="5416892" y="1750425"/>
              <a:ext cx="457200" cy="457200"/>
            </a:xfrm>
            <a:prstGeom prst="ellipse">
              <a:avLst/>
            </a:prstGeom>
            <a:no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marR="0" rtl="0" algn="l">
                <a:spcBef>
                  <a:spcPts val="0"/>
                </a:spcBef>
                <a:spcAft>
                  <a:spcPts val="0"/>
                </a:spcAft>
                <a:buNone/>
              </a:pPr>
              <a:r>
                <a:t/>
              </a:r>
              <a:endParaRPr sz="1400">
                <a:solidFill>
                  <a:schemeClr val="dk1"/>
                </a:solidFill>
                <a:latin typeface="Salesforce Sans"/>
                <a:ea typeface="Salesforce Sans"/>
                <a:cs typeface="Salesforce Sans"/>
                <a:sym typeface="Salesforce Sans"/>
              </a:endParaRPr>
            </a:p>
          </p:txBody>
        </p:sp>
      </p:grpSp>
      <p:grpSp>
        <p:nvGrpSpPr>
          <p:cNvPr id="1095" name="Google Shape;1095;p54"/>
          <p:cNvGrpSpPr/>
          <p:nvPr/>
        </p:nvGrpSpPr>
        <p:grpSpPr>
          <a:xfrm>
            <a:off x="7011311" y="553207"/>
            <a:ext cx="419755" cy="422076"/>
            <a:chOff x="4725350" y="2525288"/>
            <a:chExt cx="457200" cy="459828"/>
          </a:xfrm>
        </p:grpSpPr>
        <p:sp>
          <p:nvSpPr>
            <p:cNvPr id="1096" name="Google Shape;1096;p54"/>
            <p:cNvSpPr/>
            <p:nvPr/>
          </p:nvSpPr>
          <p:spPr>
            <a:xfrm>
              <a:off x="4725350" y="2526638"/>
              <a:ext cx="457200" cy="457200"/>
            </a:xfrm>
            <a:prstGeom prst="ellipse">
              <a:avLst/>
            </a:prstGeom>
            <a:no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marR="0" rtl="0" algn="l">
                <a:spcBef>
                  <a:spcPts val="0"/>
                </a:spcBef>
                <a:spcAft>
                  <a:spcPts val="0"/>
                </a:spcAft>
                <a:buNone/>
              </a:pPr>
              <a:r>
                <a:t/>
              </a:r>
              <a:endParaRPr sz="1400">
                <a:solidFill>
                  <a:schemeClr val="dk1"/>
                </a:solidFill>
                <a:latin typeface="Salesforce Sans"/>
                <a:ea typeface="Salesforce Sans"/>
                <a:cs typeface="Salesforce Sans"/>
                <a:sym typeface="Salesforce Sans"/>
              </a:endParaRPr>
            </a:p>
          </p:txBody>
        </p:sp>
        <p:pic>
          <p:nvPicPr>
            <p:cNvPr id="1097" name="Google Shape;1097;p54"/>
            <p:cNvPicPr preferRelativeResize="0"/>
            <p:nvPr/>
          </p:nvPicPr>
          <p:blipFill rotWithShape="1">
            <a:blip r:embed="rId5">
              <a:alphaModFix/>
            </a:blip>
            <a:srcRect b="0" l="0" r="0" t="0"/>
            <a:stretch/>
          </p:blipFill>
          <p:spPr>
            <a:xfrm>
              <a:off x="4725350" y="2525288"/>
              <a:ext cx="457200" cy="459828"/>
            </a:xfrm>
            <a:prstGeom prst="rect">
              <a:avLst/>
            </a:prstGeom>
            <a:noFill/>
            <a:ln>
              <a:noFill/>
            </a:ln>
          </p:spPr>
        </p:pic>
      </p:grpSp>
      <p:grpSp>
        <p:nvGrpSpPr>
          <p:cNvPr id="1098" name="Google Shape;1098;p54"/>
          <p:cNvGrpSpPr/>
          <p:nvPr/>
        </p:nvGrpSpPr>
        <p:grpSpPr>
          <a:xfrm>
            <a:off x="7011576" y="1050665"/>
            <a:ext cx="419755" cy="419664"/>
            <a:chOff x="576086" y="2526638"/>
            <a:chExt cx="457200" cy="457200"/>
          </a:xfrm>
        </p:grpSpPr>
        <p:sp>
          <p:nvSpPr>
            <p:cNvPr id="1099" name="Google Shape;1099;p54"/>
            <p:cNvSpPr/>
            <p:nvPr/>
          </p:nvSpPr>
          <p:spPr>
            <a:xfrm>
              <a:off x="576086" y="2526638"/>
              <a:ext cx="457200" cy="457200"/>
            </a:xfrm>
            <a:prstGeom prst="ellipse">
              <a:avLst/>
            </a:prstGeom>
            <a:no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marR="0" rtl="0" algn="l">
                <a:spcBef>
                  <a:spcPts val="0"/>
                </a:spcBef>
                <a:spcAft>
                  <a:spcPts val="0"/>
                </a:spcAft>
                <a:buNone/>
              </a:pPr>
              <a:r>
                <a:t/>
              </a:r>
              <a:endParaRPr sz="1400">
                <a:solidFill>
                  <a:schemeClr val="dk1"/>
                </a:solidFill>
                <a:latin typeface="Salesforce Sans"/>
                <a:ea typeface="Salesforce Sans"/>
                <a:cs typeface="Salesforce Sans"/>
                <a:sym typeface="Salesforce Sans"/>
              </a:endParaRPr>
            </a:p>
          </p:txBody>
        </p:sp>
        <p:pic>
          <p:nvPicPr>
            <p:cNvPr id="1100" name="Google Shape;1100;p54"/>
            <p:cNvPicPr preferRelativeResize="0"/>
            <p:nvPr/>
          </p:nvPicPr>
          <p:blipFill rotWithShape="1">
            <a:blip r:embed="rId6">
              <a:alphaModFix/>
            </a:blip>
            <a:srcRect b="0" l="0" r="0" t="0"/>
            <a:stretch/>
          </p:blipFill>
          <p:spPr>
            <a:xfrm>
              <a:off x="576086" y="2527944"/>
              <a:ext cx="457200" cy="454587"/>
            </a:xfrm>
            <a:prstGeom prst="rect">
              <a:avLst/>
            </a:prstGeom>
            <a:noFill/>
            <a:ln>
              <a:noFill/>
            </a:ln>
          </p:spPr>
        </p:pic>
      </p:grpSp>
      <p:grpSp>
        <p:nvGrpSpPr>
          <p:cNvPr id="1101" name="Google Shape;1101;p54"/>
          <p:cNvGrpSpPr/>
          <p:nvPr/>
        </p:nvGrpSpPr>
        <p:grpSpPr>
          <a:xfrm>
            <a:off x="6591737" y="827424"/>
            <a:ext cx="419755" cy="419664"/>
            <a:chOff x="1267631" y="2526600"/>
            <a:chExt cx="457200" cy="457200"/>
          </a:xfrm>
        </p:grpSpPr>
        <p:pic>
          <p:nvPicPr>
            <p:cNvPr id="1102" name="Google Shape;1102;p54"/>
            <p:cNvPicPr preferRelativeResize="0"/>
            <p:nvPr/>
          </p:nvPicPr>
          <p:blipFill rotWithShape="1">
            <a:blip r:embed="rId7">
              <a:alphaModFix/>
            </a:blip>
            <a:srcRect b="0" l="0" r="0" t="0"/>
            <a:stretch/>
          </p:blipFill>
          <p:spPr>
            <a:xfrm>
              <a:off x="1267631" y="2527900"/>
              <a:ext cx="457200" cy="454587"/>
            </a:xfrm>
            <a:prstGeom prst="rect">
              <a:avLst/>
            </a:prstGeom>
            <a:noFill/>
            <a:ln>
              <a:noFill/>
            </a:ln>
          </p:spPr>
        </p:pic>
        <p:sp>
          <p:nvSpPr>
            <p:cNvPr id="1103" name="Google Shape;1103;p54"/>
            <p:cNvSpPr/>
            <p:nvPr/>
          </p:nvSpPr>
          <p:spPr>
            <a:xfrm>
              <a:off x="1267631" y="2526600"/>
              <a:ext cx="457200" cy="457200"/>
            </a:xfrm>
            <a:prstGeom prst="ellipse">
              <a:avLst/>
            </a:prstGeom>
            <a:no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marR="0" rtl="0" algn="l">
                <a:spcBef>
                  <a:spcPts val="0"/>
                </a:spcBef>
                <a:spcAft>
                  <a:spcPts val="0"/>
                </a:spcAft>
                <a:buNone/>
              </a:pPr>
              <a:r>
                <a:t/>
              </a:r>
              <a:endParaRPr sz="1400">
                <a:solidFill>
                  <a:schemeClr val="dk1"/>
                </a:solidFill>
                <a:latin typeface="Salesforce Sans"/>
                <a:ea typeface="Salesforce Sans"/>
                <a:cs typeface="Salesforce Sans"/>
                <a:sym typeface="Salesforce Sans"/>
              </a:endParaRPr>
            </a:p>
          </p:txBody>
        </p:sp>
      </p:grpSp>
      <p:cxnSp>
        <p:nvCxnSpPr>
          <p:cNvPr id="1104" name="Google Shape;1104;p54"/>
          <p:cNvCxnSpPr>
            <a:stCxn id="1103" idx="2"/>
            <a:endCxn id="1071" idx="3"/>
          </p:cNvCxnSpPr>
          <p:nvPr/>
        </p:nvCxnSpPr>
        <p:spPr>
          <a:xfrm rot="10800000">
            <a:off x="3480737" y="1022556"/>
            <a:ext cx="3111000" cy="14700"/>
          </a:xfrm>
          <a:prstGeom prst="curvedConnector3">
            <a:avLst>
              <a:gd fmla="val 50002" name="adj1"/>
            </a:avLst>
          </a:prstGeom>
          <a:noFill/>
          <a:ln cap="flat" cmpd="sng" w="9525">
            <a:solidFill>
              <a:schemeClr val="dk1"/>
            </a:solidFill>
            <a:prstDash val="solid"/>
            <a:round/>
            <a:headEnd len="med" w="med" type="none"/>
            <a:tailEnd len="med" w="med" type="stealth"/>
          </a:ln>
        </p:spPr>
      </p:cxnSp>
      <p:sp>
        <p:nvSpPr>
          <p:cNvPr id="1105" name="Google Shape;1105;p54"/>
          <p:cNvSpPr txBox="1"/>
          <p:nvPr/>
        </p:nvSpPr>
        <p:spPr>
          <a:xfrm>
            <a:off x="5232406" y="1977656"/>
            <a:ext cx="512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chemeClr val="dk1"/>
                </a:solidFill>
              </a:rPr>
              <a:t>mTLS</a:t>
            </a:r>
            <a:endParaRPr sz="900">
              <a:solidFill>
                <a:schemeClr val="dk1"/>
              </a:solidFill>
            </a:endParaRPr>
          </a:p>
        </p:txBody>
      </p:sp>
      <p:grpSp>
        <p:nvGrpSpPr>
          <p:cNvPr id="1106" name="Google Shape;1106;p54"/>
          <p:cNvGrpSpPr/>
          <p:nvPr/>
        </p:nvGrpSpPr>
        <p:grpSpPr>
          <a:xfrm>
            <a:off x="6341259" y="2631498"/>
            <a:ext cx="1054631" cy="334532"/>
            <a:chOff x="7269669" y="2005370"/>
            <a:chExt cx="1405800" cy="446400"/>
          </a:xfrm>
        </p:grpSpPr>
        <p:sp>
          <p:nvSpPr>
            <p:cNvPr id="1107" name="Google Shape;1107;p54"/>
            <p:cNvSpPr/>
            <p:nvPr/>
          </p:nvSpPr>
          <p:spPr>
            <a:xfrm>
              <a:off x="7269669" y="2005370"/>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RUNTIME MANAGER</a:t>
              </a:r>
              <a:endParaRPr sz="1100"/>
            </a:p>
          </p:txBody>
        </p:sp>
        <p:pic>
          <p:nvPicPr>
            <p:cNvPr id="1108" name="Google Shape;1108;p54"/>
            <p:cNvPicPr preferRelativeResize="0"/>
            <p:nvPr/>
          </p:nvPicPr>
          <p:blipFill rotWithShape="1">
            <a:blip r:embed="rId8">
              <a:alphaModFix/>
            </a:blip>
            <a:srcRect b="0" l="0" r="0" t="0"/>
            <a:stretch/>
          </p:blipFill>
          <p:spPr>
            <a:xfrm>
              <a:off x="7327256" y="2037874"/>
              <a:ext cx="360000" cy="360000"/>
            </a:xfrm>
            <a:prstGeom prst="ellipse">
              <a:avLst/>
            </a:prstGeom>
            <a:solidFill>
              <a:schemeClr val="lt1"/>
            </a:solidFill>
            <a:ln>
              <a:noFill/>
            </a:ln>
          </p:spPr>
        </p:pic>
      </p:grpSp>
      <p:grpSp>
        <p:nvGrpSpPr>
          <p:cNvPr id="1109" name="Google Shape;1109;p54"/>
          <p:cNvGrpSpPr/>
          <p:nvPr/>
        </p:nvGrpSpPr>
        <p:grpSpPr>
          <a:xfrm>
            <a:off x="6357026" y="3317885"/>
            <a:ext cx="1054799" cy="334575"/>
            <a:chOff x="10219562" y="5262046"/>
            <a:chExt cx="1404900" cy="446100"/>
          </a:xfrm>
        </p:grpSpPr>
        <p:sp>
          <p:nvSpPr>
            <p:cNvPr id="1110" name="Google Shape;1110;p54"/>
            <p:cNvSpPr/>
            <p:nvPr/>
          </p:nvSpPr>
          <p:spPr>
            <a:xfrm>
              <a:off x="10219562" y="5262046"/>
              <a:ext cx="1404900" cy="4461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ADVANCE MONITORING</a:t>
              </a:r>
              <a:endParaRPr sz="1100"/>
            </a:p>
          </p:txBody>
        </p:sp>
        <p:pic>
          <p:nvPicPr>
            <p:cNvPr id="1080" name="Google Shape;1080;p54"/>
            <p:cNvPicPr preferRelativeResize="0"/>
            <p:nvPr/>
          </p:nvPicPr>
          <p:blipFill rotWithShape="1">
            <a:blip r:embed="rId9">
              <a:alphaModFix/>
            </a:blip>
            <a:srcRect b="0" l="0" r="0" t="0"/>
            <a:stretch/>
          </p:blipFill>
          <p:spPr>
            <a:xfrm>
              <a:off x="10263114" y="5304541"/>
              <a:ext cx="396000" cy="361200"/>
            </a:xfrm>
            <a:prstGeom prst="ellipse">
              <a:avLst/>
            </a:prstGeom>
            <a:solidFill>
              <a:schemeClr val="lt1"/>
            </a:solidFill>
            <a:ln>
              <a:noFill/>
            </a:ln>
          </p:spPr>
        </p:pic>
      </p:grpSp>
      <p:grpSp>
        <p:nvGrpSpPr>
          <p:cNvPr id="1111" name="Google Shape;1111;p54"/>
          <p:cNvGrpSpPr/>
          <p:nvPr/>
        </p:nvGrpSpPr>
        <p:grpSpPr>
          <a:xfrm>
            <a:off x="6337838" y="2297553"/>
            <a:ext cx="1054631" cy="334532"/>
            <a:chOff x="10211511" y="3634849"/>
            <a:chExt cx="1405800" cy="446400"/>
          </a:xfrm>
        </p:grpSpPr>
        <p:sp>
          <p:nvSpPr>
            <p:cNvPr id="1112" name="Google Shape;1112;p54"/>
            <p:cNvSpPr/>
            <p:nvPr/>
          </p:nvSpPr>
          <p:spPr>
            <a:xfrm>
              <a:off x="10211511" y="3634849"/>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lnSpc>
                  <a:spcPct val="100000"/>
                </a:lnSpc>
                <a:spcBef>
                  <a:spcPts val="0"/>
                </a:spcBef>
                <a:spcAft>
                  <a:spcPts val="0"/>
                </a:spcAft>
                <a:buNone/>
              </a:pPr>
              <a:r>
                <a:rPr b="1" i="0" lang="en" sz="600" u="none" cap="none" strike="noStrike">
                  <a:solidFill>
                    <a:schemeClr val="lt1"/>
                  </a:solidFill>
                  <a:latin typeface="Arial"/>
                  <a:ea typeface="Arial"/>
                  <a:cs typeface="Arial"/>
                  <a:sym typeface="Arial"/>
                </a:rPr>
                <a:t>MANAGEMENT CENTER</a:t>
              </a:r>
              <a:endParaRPr b="1" i="0" sz="600" u="none" cap="none" strike="noStrike">
                <a:solidFill>
                  <a:schemeClr val="lt1"/>
                </a:solidFill>
                <a:latin typeface="Salesforce Sans"/>
                <a:ea typeface="Salesforce Sans"/>
                <a:cs typeface="Salesforce Sans"/>
                <a:sym typeface="Salesforce Sans"/>
              </a:endParaRPr>
            </a:p>
          </p:txBody>
        </p:sp>
        <p:pic>
          <p:nvPicPr>
            <p:cNvPr id="1113" name="Google Shape;1113;p54"/>
            <p:cNvPicPr preferRelativeResize="0"/>
            <p:nvPr/>
          </p:nvPicPr>
          <p:blipFill rotWithShape="1">
            <a:blip r:embed="rId10">
              <a:alphaModFix/>
            </a:blip>
            <a:srcRect b="0" l="0" r="0" t="0"/>
            <a:stretch/>
          </p:blipFill>
          <p:spPr>
            <a:xfrm>
              <a:off x="10293360" y="3663668"/>
              <a:ext cx="360000" cy="360000"/>
            </a:xfrm>
            <a:prstGeom prst="ellipse">
              <a:avLst/>
            </a:prstGeom>
            <a:solidFill>
              <a:schemeClr val="lt1"/>
            </a:solidFill>
            <a:ln>
              <a:noFill/>
            </a:ln>
          </p:spPr>
        </p:pic>
      </p:grpSp>
      <p:grpSp>
        <p:nvGrpSpPr>
          <p:cNvPr id="1114" name="Google Shape;1114;p54"/>
          <p:cNvGrpSpPr/>
          <p:nvPr/>
        </p:nvGrpSpPr>
        <p:grpSpPr>
          <a:xfrm>
            <a:off x="804425" y="725593"/>
            <a:ext cx="597730" cy="448905"/>
            <a:chOff x="500900" y="3146793"/>
            <a:chExt cx="597730" cy="448905"/>
          </a:xfrm>
        </p:grpSpPr>
        <p:pic>
          <p:nvPicPr>
            <p:cNvPr id="1115" name="Google Shape;1115;p54"/>
            <p:cNvPicPr preferRelativeResize="0"/>
            <p:nvPr/>
          </p:nvPicPr>
          <p:blipFill rotWithShape="1">
            <a:blip r:embed="rId11">
              <a:alphaModFix/>
            </a:blip>
            <a:srcRect b="0" l="0" r="0" t="0"/>
            <a:stretch/>
          </p:blipFill>
          <p:spPr>
            <a:xfrm>
              <a:off x="500900" y="3309750"/>
              <a:ext cx="279259" cy="285948"/>
            </a:xfrm>
            <a:prstGeom prst="rect">
              <a:avLst/>
            </a:prstGeom>
            <a:noFill/>
            <a:ln>
              <a:noFill/>
            </a:ln>
          </p:spPr>
        </p:pic>
        <p:grpSp>
          <p:nvGrpSpPr>
            <p:cNvPr id="1116" name="Google Shape;1116;p54"/>
            <p:cNvGrpSpPr/>
            <p:nvPr/>
          </p:nvGrpSpPr>
          <p:grpSpPr>
            <a:xfrm>
              <a:off x="732152" y="3146793"/>
              <a:ext cx="366478" cy="218928"/>
              <a:chOff x="4376351" y="4453555"/>
              <a:chExt cx="512700" cy="300767"/>
            </a:xfrm>
          </p:grpSpPr>
          <p:pic>
            <p:nvPicPr>
              <p:cNvPr id="1117" name="Google Shape;1117;p54"/>
              <p:cNvPicPr preferRelativeResize="0"/>
              <p:nvPr/>
            </p:nvPicPr>
            <p:blipFill rotWithShape="1">
              <a:blip r:embed="rId12">
                <a:alphaModFix/>
              </a:blip>
              <a:srcRect b="0" l="0" r="0" t="0"/>
              <a:stretch/>
            </p:blipFill>
            <p:spPr>
              <a:xfrm>
                <a:off x="4376351" y="4453555"/>
                <a:ext cx="512700" cy="300767"/>
              </a:xfrm>
              <a:prstGeom prst="rect">
                <a:avLst/>
              </a:prstGeom>
              <a:noFill/>
              <a:ln>
                <a:noFill/>
              </a:ln>
            </p:spPr>
          </p:pic>
          <p:sp>
            <p:nvSpPr>
              <p:cNvPr id="1118" name="Google Shape;1118;p54"/>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19" name="Google Shape;1119;p54"/>
          <p:cNvGrpSpPr/>
          <p:nvPr/>
        </p:nvGrpSpPr>
        <p:grpSpPr>
          <a:xfrm>
            <a:off x="4161977" y="3046599"/>
            <a:ext cx="796243" cy="566926"/>
            <a:chOff x="2720050" y="4405325"/>
            <a:chExt cx="669900" cy="873000"/>
          </a:xfrm>
        </p:grpSpPr>
        <p:sp>
          <p:nvSpPr>
            <p:cNvPr id="1120" name="Google Shape;1120;p54"/>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121" name="Google Shape;1121;p54"/>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1122" name="Google Shape;1122;p54"/>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App</a:t>
              </a:r>
              <a:endParaRPr i="0" sz="900" u="none" cap="none" strike="noStrike">
                <a:solidFill>
                  <a:srgbClr val="FFFFFF"/>
                </a:solidFill>
              </a:endParaRPr>
            </a:p>
          </p:txBody>
        </p:sp>
      </p:grpSp>
      <p:grpSp>
        <p:nvGrpSpPr>
          <p:cNvPr id="1123" name="Google Shape;1123;p54"/>
          <p:cNvGrpSpPr/>
          <p:nvPr/>
        </p:nvGrpSpPr>
        <p:grpSpPr>
          <a:xfrm>
            <a:off x="2568381" y="3046599"/>
            <a:ext cx="795506" cy="566926"/>
            <a:chOff x="2720050" y="4405325"/>
            <a:chExt cx="669900" cy="873000"/>
          </a:xfrm>
        </p:grpSpPr>
        <p:sp>
          <p:nvSpPr>
            <p:cNvPr id="1124" name="Google Shape;1124;p54"/>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125" name="Google Shape;1125;p54"/>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1090" name="Google Shape;1090;p54"/>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App</a:t>
              </a:r>
              <a:endParaRPr i="0" sz="900" u="none" cap="none" strike="noStrike">
                <a:solidFill>
                  <a:srgbClr val="FFFFFF"/>
                </a:solidFill>
              </a:endParaRPr>
            </a:p>
          </p:txBody>
        </p:sp>
      </p:grpSp>
      <p:grpSp>
        <p:nvGrpSpPr>
          <p:cNvPr id="1126" name="Google Shape;1126;p54"/>
          <p:cNvGrpSpPr/>
          <p:nvPr/>
        </p:nvGrpSpPr>
        <p:grpSpPr>
          <a:xfrm>
            <a:off x="968181" y="3046599"/>
            <a:ext cx="795506" cy="566926"/>
            <a:chOff x="2720050" y="4405325"/>
            <a:chExt cx="669900" cy="873000"/>
          </a:xfrm>
        </p:grpSpPr>
        <p:sp>
          <p:nvSpPr>
            <p:cNvPr id="1127" name="Google Shape;1127;p54"/>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128" name="Google Shape;1128;p54"/>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1084" name="Google Shape;1084;p54"/>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App</a:t>
              </a:r>
              <a:endParaRPr i="0" sz="900" u="none" cap="none" strike="noStrike">
                <a:solidFill>
                  <a:srgbClr val="FFFFFF"/>
                </a:solidFill>
              </a:endParaRPr>
            </a:p>
          </p:txBody>
        </p:sp>
      </p:grpSp>
      <p:grpSp>
        <p:nvGrpSpPr>
          <p:cNvPr id="1129" name="Google Shape;1129;p54"/>
          <p:cNvGrpSpPr/>
          <p:nvPr/>
        </p:nvGrpSpPr>
        <p:grpSpPr>
          <a:xfrm>
            <a:off x="6360652" y="2974855"/>
            <a:ext cx="1051538" cy="338327"/>
            <a:chOff x="4492485" y="2754718"/>
            <a:chExt cx="1405800" cy="446400"/>
          </a:xfrm>
        </p:grpSpPr>
        <p:sp>
          <p:nvSpPr>
            <p:cNvPr id="1130" name="Google Shape;1130;p54"/>
            <p:cNvSpPr/>
            <p:nvPr/>
          </p:nvSpPr>
          <p:spPr>
            <a:xfrm>
              <a:off x="4492485" y="2754718"/>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431650" spcFirstLastPara="1" rIns="71925" wrap="square" tIns="0">
              <a:noAutofit/>
            </a:bodyPr>
            <a:lstStyle/>
            <a:p>
              <a:pPr indent="0" lvl="0" marL="0" marR="0" rtl="0" algn="l">
                <a:lnSpc>
                  <a:spcPct val="100000"/>
                </a:lnSpc>
                <a:spcBef>
                  <a:spcPts val="0"/>
                </a:spcBef>
                <a:spcAft>
                  <a:spcPts val="0"/>
                </a:spcAft>
                <a:buNone/>
              </a:pPr>
              <a:r>
                <a:rPr b="1" i="0" lang="en" sz="600" u="none" cap="none" strike="noStrike">
                  <a:solidFill>
                    <a:srgbClr val="FFFFFF"/>
                  </a:solidFill>
                  <a:latin typeface="Salesforce Sans"/>
                  <a:ea typeface="Salesforce Sans"/>
                  <a:cs typeface="Salesforce Sans"/>
                  <a:sym typeface="Salesforce Sans"/>
                </a:rPr>
                <a:t>       API MANAGER</a:t>
              </a:r>
              <a:endParaRPr sz="600">
                <a:latin typeface="Salesforce Sans"/>
                <a:ea typeface="Salesforce Sans"/>
                <a:cs typeface="Salesforce Sans"/>
                <a:sym typeface="Salesforce Sans"/>
              </a:endParaRPr>
            </a:p>
          </p:txBody>
        </p:sp>
        <p:pic>
          <p:nvPicPr>
            <p:cNvPr id="1131" name="Google Shape;1131;p54"/>
            <p:cNvPicPr preferRelativeResize="0"/>
            <p:nvPr/>
          </p:nvPicPr>
          <p:blipFill rotWithShape="1">
            <a:blip r:embed="rId13">
              <a:alphaModFix/>
            </a:blip>
            <a:srcRect b="0" l="0" r="0" t="0"/>
            <a:stretch/>
          </p:blipFill>
          <p:spPr>
            <a:xfrm>
              <a:off x="4549125" y="2795604"/>
              <a:ext cx="360000" cy="360000"/>
            </a:xfrm>
            <a:prstGeom prst="ellipse">
              <a:avLst/>
            </a:prstGeom>
            <a:solidFill>
              <a:srgbClr val="FFFFFF"/>
            </a:solidFill>
            <a:ln>
              <a:noFill/>
            </a:ln>
          </p:spPr>
        </p:pic>
      </p:grpSp>
      <p:sp>
        <p:nvSpPr>
          <p:cNvPr id="1132" name="Google Shape;1132;p54"/>
          <p:cNvSpPr/>
          <p:nvPr/>
        </p:nvSpPr>
        <p:spPr>
          <a:xfrm>
            <a:off x="1906275" y="4191100"/>
            <a:ext cx="2133600" cy="333900"/>
          </a:xfrm>
          <a:prstGeom prst="roundRect">
            <a:avLst>
              <a:gd fmla="val 7581" name="adj"/>
            </a:avLst>
          </a:prstGeom>
          <a:noFill/>
          <a:ln>
            <a:noFill/>
          </a:ln>
        </p:spPr>
        <p:txBody>
          <a:bodyPr anchorCtr="0" anchor="ctr" bIns="34300" lIns="67550" spcFirstLastPara="1" rIns="67550" wrap="square" tIns="34300">
            <a:noAutofit/>
          </a:bodyPr>
          <a:lstStyle/>
          <a:p>
            <a:pPr indent="0" lvl="0" marL="0" rtl="0" algn="ctr">
              <a:spcBef>
                <a:spcPts val="0"/>
              </a:spcBef>
              <a:spcAft>
                <a:spcPts val="0"/>
              </a:spcAft>
              <a:buNone/>
            </a:pPr>
            <a:r>
              <a:rPr b="1" lang="en" sz="1100">
                <a:solidFill>
                  <a:schemeClr val="lt1"/>
                </a:solidFill>
              </a:rPr>
              <a:t>Mule Cluster/Server Group</a:t>
            </a:r>
            <a:endParaRPr b="1" sz="11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grpSp>
        <p:nvGrpSpPr>
          <p:cNvPr id="1137" name="Google Shape;1137;p55"/>
          <p:cNvGrpSpPr/>
          <p:nvPr/>
        </p:nvGrpSpPr>
        <p:grpSpPr>
          <a:xfrm>
            <a:off x="1727635" y="3236358"/>
            <a:ext cx="2508785" cy="1568896"/>
            <a:chOff x="4611743" y="4420400"/>
            <a:chExt cx="3454200" cy="2225700"/>
          </a:xfrm>
        </p:grpSpPr>
        <p:sp>
          <p:nvSpPr>
            <p:cNvPr id="1138" name="Google Shape;1138;p55"/>
            <p:cNvSpPr/>
            <p:nvPr/>
          </p:nvSpPr>
          <p:spPr>
            <a:xfrm>
              <a:off x="4611743" y="4420400"/>
              <a:ext cx="3454200" cy="2225700"/>
            </a:xfrm>
            <a:prstGeom prst="roundRect">
              <a:avLst>
                <a:gd fmla="val 3610" name="adj"/>
              </a:avLst>
            </a:prstGeom>
            <a:solidFill>
              <a:srgbClr val="A4C2F4"/>
            </a:solidFill>
            <a:ln>
              <a:noFill/>
            </a:ln>
          </p:spPr>
          <p:txBody>
            <a:bodyPr anchorCtr="0" anchor="t"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000000"/>
                  </a:solidFill>
                </a:rPr>
                <a:t>Anypoint </a:t>
              </a:r>
              <a:r>
                <a:rPr lang="en" sz="900"/>
                <a:t>Standalone Mule</a:t>
              </a:r>
              <a:endParaRPr i="0" sz="900" u="none" cap="none" strike="noStrike">
                <a:solidFill>
                  <a:srgbClr val="000000"/>
                </a:solidFill>
              </a:endParaRPr>
            </a:p>
          </p:txBody>
        </p:sp>
        <p:sp>
          <p:nvSpPr>
            <p:cNvPr id="1139" name="Google Shape;1139;p55"/>
            <p:cNvSpPr/>
            <p:nvPr/>
          </p:nvSpPr>
          <p:spPr>
            <a:xfrm>
              <a:off x="4759678" y="4849707"/>
              <a:ext cx="1515300" cy="17112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sp>
          <p:nvSpPr>
            <p:cNvPr id="1140" name="Google Shape;1140;p55"/>
            <p:cNvSpPr/>
            <p:nvPr/>
          </p:nvSpPr>
          <p:spPr>
            <a:xfrm>
              <a:off x="6370473" y="4849707"/>
              <a:ext cx="1515300" cy="17112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grpSp>
          <p:nvGrpSpPr>
            <p:cNvPr id="1141" name="Google Shape;1141;p55"/>
            <p:cNvGrpSpPr/>
            <p:nvPr/>
          </p:nvGrpSpPr>
          <p:grpSpPr>
            <a:xfrm>
              <a:off x="4806333" y="4850002"/>
              <a:ext cx="669364" cy="677535"/>
              <a:chOff x="2720050" y="4405325"/>
              <a:chExt cx="669900" cy="873000"/>
            </a:xfrm>
          </p:grpSpPr>
          <p:sp>
            <p:nvSpPr>
              <p:cNvPr id="1142" name="Google Shape;1142;p55"/>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143" name="Google Shape;1143;p55"/>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1144" name="Google Shape;1144;p55"/>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1145" name="Google Shape;1145;p55"/>
            <p:cNvGrpSpPr/>
            <p:nvPr/>
          </p:nvGrpSpPr>
          <p:grpSpPr>
            <a:xfrm>
              <a:off x="5545007" y="4849982"/>
              <a:ext cx="669364" cy="677535"/>
              <a:chOff x="2720050" y="4405325"/>
              <a:chExt cx="669900" cy="873000"/>
            </a:xfrm>
          </p:grpSpPr>
          <p:sp>
            <p:nvSpPr>
              <p:cNvPr id="1146" name="Google Shape;1146;p55"/>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147" name="Google Shape;1147;p55"/>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1148" name="Google Shape;1148;p55"/>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1149" name="Google Shape;1149;p55"/>
            <p:cNvGrpSpPr/>
            <p:nvPr/>
          </p:nvGrpSpPr>
          <p:grpSpPr>
            <a:xfrm>
              <a:off x="6417129" y="4850002"/>
              <a:ext cx="669364" cy="677535"/>
              <a:chOff x="2720050" y="4405325"/>
              <a:chExt cx="669900" cy="873000"/>
            </a:xfrm>
          </p:grpSpPr>
          <p:sp>
            <p:nvSpPr>
              <p:cNvPr id="1150" name="Google Shape;1150;p55"/>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151" name="Google Shape;1151;p55"/>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1152" name="Google Shape;1152;p55"/>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1153" name="Google Shape;1153;p55"/>
            <p:cNvGrpSpPr/>
            <p:nvPr/>
          </p:nvGrpSpPr>
          <p:grpSpPr>
            <a:xfrm>
              <a:off x="7155803" y="4849982"/>
              <a:ext cx="669364" cy="677535"/>
              <a:chOff x="2720050" y="4405325"/>
              <a:chExt cx="669900" cy="873000"/>
            </a:xfrm>
          </p:grpSpPr>
          <p:sp>
            <p:nvSpPr>
              <p:cNvPr id="1154" name="Google Shape;1154;p55"/>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155" name="Google Shape;1155;p55"/>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1156" name="Google Shape;1156;p55"/>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grpSp>
        <p:nvGrpSpPr>
          <p:cNvPr id="1157" name="Google Shape;1157;p55"/>
          <p:cNvGrpSpPr/>
          <p:nvPr/>
        </p:nvGrpSpPr>
        <p:grpSpPr>
          <a:xfrm>
            <a:off x="2442821" y="871587"/>
            <a:ext cx="773274" cy="1111979"/>
            <a:chOff x="1333502" y="996700"/>
            <a:chExt cx="1030757" cy="1483826"/>
          </a:xfrm>
        </p:grpSpPr>
        <p:pic>
          <p:nvPicPr>
            <p:cNvPr id="1158" name="Google Shape;1158;p55"/>
            <p:cNvPicPr preferRelativeResize="0"/>
            <p:nvPr/>
          </p:nvPicPr>
          <p:blipFill rotWithShape="1">
            <a:blip r:embed="rId3">
              <a:alphaModFix/>
            </a:blip>
            <a:srcRect b="0" l="0" r="0" t="0"/>
            <a:stretch/>
          </p:blipFill>
          <p:spPr>
            <a:xfrm>
              <a:off x="1333502" y="996700"/>
              <a:ext cx="1028700" cy="1028700"/>
            </a:xfrm>
            <a:prstGeom prst="rect">
              <a:avLst/>
            </a:prstGeom>
            <a:noFill/>
            <a:ln>
              <a:noFill/>
            </a:ln>
          </p:spPr>
        </p:pic>
        <p:sp>
          <p:nvSpPr>
            <p:cNvPr id="1159" name="Google Shape;1159;p55"/>
            <p:cNvSpPr txBox="1"/>
            <p:nvPr/>
          </p:nvSpPr>
          <p:spPr>
            <a:xfrm>
              <a:off x="1335559" y="2036526"/>
              <a:ext cx="1028700" cy="444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2"/>
                  </a:solidFill>
                </a:rPr>
                <a:t>Anypoint </a:t>
              </a:r>
              <a:r>
                <a:rPr b="0" i="0" lang="en" sz="1000" u="none" cap="none" strike="noStrike">
                  <a:solidFill>
                    <a:schemeClr val="dk2"/>
                  </a:solidFill>
                  <a:latin typeface="Arial"/>
                  <a:ea typeface="Arial"/>
                  <a:cs typeface="Arial"/>
                  <a:sym typeface="Arial"/>
                </a:rPr>
                <a:t>Studio</a:t>
              </a:r>
              <a:endParaRPr b="0" i="0" sz="1000" u="none" cap="none" strike="noStrike">
                <a:solidFill>
                  <a:schemeClr val="dk2"/>
                </a:solidFill>
                <a:latin typeface="Arial"/>
                <a:ea typeface="Arial"/>
                <a:cs typeface="Arial"/>
                <a:sym typeface="Arial"/>
              </a:endParaRPr>
            </a:p>
          </p:txBody>
        </p:sp>
      </p:grpSp>
      <p:sp>
        <p:nvSpPr>
          <p:cNvPr id="1160" name="Google Shape;1160;p55"/>
          <p:cNvSpPr txBox="1"/>
          <p:nvPr>
            <p:ph type="title"/>
          </p:nvPr>
        </p:nvSpPr>
        <p:spPr>
          <a:xfrm>
            <a:off x="456850" y="33375"/>
            <a:ext cx="7302300" cy="676800"/>
          </a:xfrm>
          <a:prstGeom prst="rect">
            <a:avLst/>
          </a:prstGeom>
        </p:spPr>
        <p:txBody>
          <a:bodyPr anchorCtr="0" anchor="ctr" bIns="68625" lIns="68625" spcFirstLastPara="1" rIns="68625" wrap="square" tIns="68625">
            <a:noAutofit/>
          </a:bodyPr>
          <a:lstStyle/>
          <a:p>
            <a:pPr indent="0" lvl="0" marL="0" rtl="0" algn="l">
              <a:spcBef>
                <a:spcPts val="0"/>
              </a:spcBef>
              <a:spcAft>
                <a:spcPts val="0"/>
              </a:spcAft>
              <a:buNone/>
            </a:pPr>
            <a:r>
              <a:rPr lang="en">
                <a:solidFill>
                  <a:schemeClr val="dk1"/>
                </a:solidFill>
                <a:latin typeface="Arial"/>
                <a:ea typeface="Arial"/>
                <a:cs typeface="Arial"/>
                <a:sym typeface="Arial"/>
              </a:rPr>
              <a:t>Application Deployment with Mule Runtime Standalone</a:t>
            </a:r>
            <a:endParaRPr/>
          </a:p>
        </p:txBody>
      </p:sp>
      <p:cxnSp>
        <p:nvCxnSpPr>
          <p:cNvPr id="1161" name="Google Shape;1161;p55"/>
          <p:cNvCxnSpPr>
            <a:stCxn id="1162" idx="2"/>
            <a:endCxn id="1158" idx="3"/>
          </p:cNvCxnSpPr>
          <p:nvPr/>
        </p:nvCxnSpPr>
        <p:spPr>
          <a:xfrm flipH="1">
            <a:off x="3214478" y="1253093"/>
            <a:ext cx="3983100" cy="3900"/>
          </a:xfrm>
          <a:prstGeom prst="straightConnector1">
            <a:avLst/>
          </a:prstGeom>
          <a:noFill/>
          <a:ln cap="flat" cmpd="sng" w="9525">
            <a:solidFill>
              <a:schemeClr val="dk2"/>
            </a:solidFill>
            <a:prstDash val="solid"/>
            <a:round/>
            <a:headEnd len="med" w="med" type="none"/>
            <a:tailEnd len="med" w="med" type="stealth"/>
          </a:ln>
        </p:spPr>
      </p:cxnSp>
      <p:cxnSp>
        <p:nvCxnSpPr>
          <p:cNvPr id="1163" name="Google Shape;1163;p55"/>
          <p:cNvCxnSpPr/>
          <p:nvPr/>
        </p:nvCxnSpPr>
        <p:spPr>
          <a:xfrm flipH="1" rot="5400000">
            <a:off x="3806418" y="2681775"/>
            <a:ext cx="4037100" cy="8400"/>
          </a:xfrm>
          <a:prstGeom prst="bentConnector3">
            <a:avLst>
              <a:gd fmla="val 50000" name="adj1"/>
            </a:avLst>
          </a:prstGeom>
          <a:noFill/>
          <a:ln cap="rnd" cmpd="sng" w="19050">
            <a:solidFill>
              <a:srgbClr val="2E3961"/>
            </a:solidFill>
            <a:prstDash val="dash"/>
            <a:round/>
            <a:headEnd len="med" w="med" type="none"/>
            <a:tailEnd len="lg" w="lg" type="none"/>
          </a:ln>
        </p:spPr>
      </p:cxnSp>
      <p:grpSp>
        <p:nvGrpSpPr>
          <p:cNvPr id="1164" name="Google Shape;1164;p55"/>
          <p:cNvGrpSpPr/>
          <p:nvPr/>
        </p:nvGrpSpPr>
        <p:grpSpPr>
          <a:xfrm>
            <a:off x="7155760" y="1087971"/>
            <a:ext cx="1055884" cy="334532"/>
            <a:chOff x="3622522" y="2005370"/>
            <a:chExt cx="1278000" cy="446400"/>
          </a:xfrm>
        </p:grpSpPr>
        <p:sp>
          <p:nvSpPr>
            <p:cNvPr id="1165" name="Google Shape;1165;p55"/>
            <p:cNvSpPr/>
            <p:nvPr/>
          </p:nvSpPr>
          <p:spPr>
            <a:xfrm>
              <a:off x="3622522" y="2005370"/>
              <a:ext cx="12780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l">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   DESIGN CENTER</a:t>
              </a:r>
              <a:endParaRPr sz="1100"/>
            </a:p>
          </p:txBody>
        </p:sp>
        <p:pic>
          <p:nvPicPr>
            <p:cNvPr id="1162" name="Google Shape;1162;p55"/>
            <p:cNvPicPr preferRelativeResize="0"/>
            <p:nvPr/>
          </p:nvPicPr>
          <p:blipFill rotWithShape="1">
            <a:blip r:embed="rId4">
              <a:alphaModFix/>
            </a:blip>
            <a:srcRect b="0" l="0" r="0" t="0"/>
            <a:stretch/>
          </p:blipFill>
          <p:spPr>
            <a:xfrm>
              <a:off x="3673137" y="2045709"/>
              <a:ext cx="360000" cy="360000"/>
            </a:xfrm>
            <a:prstGeom prst="ellipse">
              <a:avLst/>
            </a:prstGeom>
            <a:solidFill>
              <a:schemeClr val="lt1"/>
            </a:solidFill>
            <a:ln>
              <a:noFill/>
            </a:ln>
          </p:spPr>
        </p:pic>
      </p:grpSp>
      <p:grpSp>
        <p:nvGrpSpPr>
          <p:cNvPr id="1166" name="Google Shape;1166;p55"/>
          <p:cNvGrpSpPr/>
          <p:nvPr/>
        </p:nvGrpSpPr>
        <p:grpSpPr>
          <a:xfrm>
            <a:off x="7181255" y="1775403"/>
            <a:ext cx="1054631" cy="334532"/>
            <a:chOff x="6392958" y="2752171"/>
            <a:chExt cx="1405800" cy="446400"/>
          </a:xfrm>
        </p:grpSpPr>
        <p:sp>
          <p:nvSpPr>
            <p:cNvPr id="1167" name="Google Shape;1167;p55"/>
            <p:cNvSpPr/>
            <p:nvPr/>
          </p:nvSpPr>
          <p:spPr>
            <a:xfrm>
              <a:off x="6392958" y="2752171"/>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l">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        EXCHANGE</a:t>
              </a:r>
              <a:endParaRPr sz="1100"/>
            </a:p>
          </p:txBody>
        </p:sp>
        <p:pic>
          <p:nvPicPr>
            <p:cNvPr id="1168" name="Google Shape;1168;p55"/>
            <p:cNvPicPr preferRelativeResize="0"/>
            <p:nvPr/>
          </p:nvPicPr>
          <p:blipFill rotWithShape="1">
            <a:blip r:embed="rId5">
              <a:alphaModFix/>
            </a:blip>
            <a:srcRect b="0" l="0" r="0" t="0"/>
            <a:stretch/>
          </p:blipFill>
          <p:spPr>
            <a:xfrm>
              <a:off x="6471861" y="2787346"/>
              <a:ext cx="360000" cy="360000"/>
            </a:xfrm>
            <a:prstGeom prst="ellipse">
              <a:avLst/>
            </a:prstGeom>
            <a:solidFill>
              <a:schemeClr val="lt1"/>
            </a:solidFill>
            <a:ln>
              <a:noFill/>
            </a:ln>
          </p:spPr>
        </p:pic>
      </p:grpSp>
      <p:grpSp>
        <p:nvGrpSpPr>
          <p:cNvPr id="1169" name="Google Shape;1169;p55"/>
          <p:cNvGrpSpPr/>
          <p:nvPr/>
        </p:nvGrpSpPr>
        <p:grpSpPr>
          <a:xfrm>
            <a:off x="7174881" y="3110767"/>
            <a:ext cx="1054631" cy="334532"/>
            <a:chOff x="7269669" y="2005370"/>
            <a:chExt cx="1405800" cy="446400"/>
          </a:xfrm>
        </p:grpSpPr>
        <p:sp>
          <p:nvSpPr>
            <p:cNvPr id="1170" name="Google Shape;1170;p55"/>
            <p:cNvSpPr/>
            <p:nvPr/>
          </p:nvSpPr>
          <p:spPr>
            <a:xfrm>
              <a:off x="7269669" y="2005370"/>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RUNTIME MANAGER</a:t>
              </a:r>
              <a:endParaRPr sz="1100"/>
            </a:p>
          </p:txBody>
        </p:sp>
        <p:pic>
          <p:nvPicPr>
            <p:cNvPr id="1171" name="Google Shape;1171;p55"/>
            <p:cNvPicPr preferRelativeResize="0"/>
            <p:nvPr/>
          </p:nvPicPr>
          <p:blipFill rotWithShape="1">
            <a:blip r:embed="rId6">
              <a:alphaModFix/>
            </a:blip>
            <a:srcRect b="0" l="0" r="0" t="0"/>
            <a:stretch/>
          </p:blipFill>
          <p:spPr>
            <a:xfrm>
              <a:off x="7327256" y="2037874"/>
              <a:ext cx="360000" cy="360000"/>
            </a:xfrm>
            <a:prstGeom prst="ellipse">
              <a:avLst/>
            </a:prstGeom>
            <a:solidFill>
              <a:schemeClr val="lt1"/>
            </a:solidFill>
            <a:ln>
              <a:noFill/>
            </a:ln>
          </p:spPr>
        </p:pic>
      </p:grpSp>
      <p:pic>
        <p:nvPicPr>
          <p:cNvPr id="1172" name="Google Shape;1172;p55"/>
          <p:cNvPicPr preferRelativeResize="0"/>
          <p:nvPr/>
        </p:nvPicPr>
        <p:blipFill>
          <a:blip r:embed="rId7">
            <a:alphaModFix/>
          </a:blip>
          <a:stretch>
            <a:fillRect/>
          </a:stretch>
        </p:blipFill>
        <p:spPr>
          <a:xfrm>
            <a:off x="2320740" y="2329537"/>
            <a:ext cx="1170659" cy="296325"/>
          </a:xfrm>
          <a:prstGeom prst="rect">
            <a:avLst/>
          </a:prstGeom>
          <a:noFill/>
          <a:ln>
            <a:noFill/>
          </a:ln>
        </p:spPr>
      </p:pic>
      <p:pic>
        <p:nvPicPr>
          <p:cNvPr id="1173" name="Google Shape;1173;p55"/>
          <p:cNvPicPr preferRelativeResize="0"/>
          <p:nvPr/>
        </p:nvPicPr>
        <p:blipFill rotWithShape="1">
          <a:blip r:embed="rId8">
            <a:alphaModFix/>
          </a:blip>
          <a:srcRect b="0" l="0" r="0" t="0"/>
          <a:stretch/>
        </p:blipFill>
        <p:spPr>
          <a:xfrm>
            <a:off x="2050682" y="2344605"/>
            <a:ext cx="269700" cy="266100"/>
          </a:xfrm>
          <a:prstGeom prst="ellipse">
            <a:avLst/>
          </a:prstGeom>
          <a:noFill/>
          <a:ln>
            <a:noFill/>
          </a:ln>
        </p:spPr>
      </p:pic>
      <p:sp>
        <p:nvSpPr>
          <p:cNvPr id="1174" name="Google Shape;1174;p55"/>
          <p:cNvSpPr txBox="1"/>
          <p:nvPr/>
        </p:nvSpPr>
        <p:spPr>
          <a:xfrm>
            <a:off x="2109228" y="2615522"/>
            <a:ext cx="1440300" cy="296400"/>
          </a:xfrm>
          <a:prstGeom prst="rect">
            <a:avLst/>
          </a:prstGeom>
          <a:noFill/>
          <a:ln>
            <a:noFill/>
          </a:ln>
        </p:spPr>
        <p:txBody>
          <a:bodyPr anchorCtr="0" anchor="t" bIns="68625" lIns="68625" spcFirstLastPara="1" rIns="68625" wrap="square" tIns="68625">
            <a:noAutofit/>
          </a:bodyPr>
          <a:lstStyle/>
          <a:p>
            <a:pPr indent="0" lvl="0" marL="0" rtl="0" algn="ctr">
              <a:spcBef>
                <a:spcPts val="0"/>
              </a:spcBef>
              <a:spcAft>
                <a:spcPts val="0"/>
              </a:spcAft>
              <a:buNone/>
            </a:pPr>
            <a:r>
              <a:rPr lang="en" sz="1100">
                <a:solidFill>
                  <a:schemeClr val="dk2"/>
                </a:solidFill>
              </a:rPr>
              <a:t>Mule Maven Plugin</a:t>
            </a:r>
            <a:endParaRPr sz="1100">
              <a:solidFill>
                <a:schemeClr val="dk2"/>
              </a:solidFill>
            </a:endParaRPr>
          </a:p>
        </p:txBody>
      </p:sp>
      <p:cxnSp>
        <p:nvCxnSpPr>
          <p:cNvPr id="1175" name="Google Shape;1175;p55"/>
          <p:cNvCxnSpPr>
            <a:stCxn id="1172" idx="3"/>
            <a:endCxn id="1170" idx="1"/>
          </p:cNvCxnSpPr>
          <p:nvPr/>
        </p:nvCxnSpPr>
        <p:spPr>
          <a:xfrm>
            <a:off x="3491399" y="2477699"/>
            <a:ext cx="3683400" cy="800400"/>
          </a:xfrm>
          <a:prstGeom prst="straightConnector1">
            <a:avLst/>
          </a:prstGeom>
          <a:noFill/>
          <a:ln cap="flat" cmpd="sng" w="9525">
            <a:solidFill>
              <a:schemeClr val="dk1"/>
            </a:solidFill>
            <a:prstDash val="solid"/>
            <a:round/>
            <a:headEnd len="med" w="med" type="none"/>
            <a:tailEnd len="med" w="med" type="stealth"/>
          </a:ln>
        </p:spPr>
      </p:cxnSp>
      <p:sp>
        <p:nvSpPr>
          <p:cNvPr id="1176" name="Google Shape;1176;p55"/>
          <p:cNvSpPr/>
          <p:nvPr/>
        </p:nvSpPr>
        <p:spPr>
          <a:xfrm>
            <a:off x="4969746" y="933674"/>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1</a:t>
            </a:r>
            <a:endParaRPr i="0" sz="1000" u="none" cap="none" strike="noStrike">
              <a:solidFill>
                <a:srgbClr val="FFFFFF"/>
              </a:solidFill>
            </a:endParaRPr>
          </a:p>
        </p:txBody>
      </p:sp>
      <p:sp>
        <p:nvSpPr>
          <p:cNvPr id="1177" name="Google Shape;1177;p55"/>
          <p:cNvSpPr/>
          <p:nvPr/>
        </p:nvSpPr>
        <p:spPr>
          <a:xfrm>
            <a:off x="3214481" y="1386812"/>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2</a:t>
            </a:r>
            <a:endParaRPr i="0" sz="1000" u="none" cap="none" strike="noStrike">
              <a:solidFill>
                <a:srgbClr val="FFFFFF"/>
              </a:solidFill>
            </a:endParaRPr>
          </a:p>
        </p:txBody>
      </p:sp>
      <p:sp>
        <p:nvSpPr>
          <p:cNvPr id="1178" name="Google Shape;1178;p55"/>
          <p:cNvSpPr/>
          <p:nvPr/>
        </p:nvSpPr>
        <p:spPr>
          <a:xfrm>
            <a:off x="3569631" y="2610693"/>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2</a:t>
            </a:r>
            <a:endParaRPr i="0" sz="1000" u="none" cap="none" strike="noStrike">
              <a:solidFill>
                <a:srgbClr val="FFFFFF"/>
              </a:solidFill>
            </a:endParaRPr>
          </a:p>
        </p:txBody>
      </p:sp>
      <p:sp>
        <p:nvSpPr>
          <p:cNvPr id="1179" name="Google Shape;1179;p55"/>
          <p:cNvSpPr/>
          <p:nvPr/>
        </p:nvSpPr>
        <p:spPr>
          <a:xfrm>
            <a:off x="7090890" y="3524212"/>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3</a:t>
            </a:r>
            <a:endParaRPr i="0" sz="1000" u="none" cap="none" strike="noStrike">
              <a:solidFill>
                <a:srgbClr val="FFFFFF"/>
              </a:solidFill>
            </a:endParaRPr>
          </a:p>
        </p:txBody>
      </p:sp>
      <p:cxnSp>
        <p:nvCxnSpPr>
          <p:cNvPr id="1180" name="Google Shape;1180;p55"/>
          <p:cNvCxnSpPr>
            <a:endCxn id="1170" idx="1"/>
          </p:cNvCxnSpPr>
          <p:nvPr/>
        </p:nvCxnSpPr>
        <p:spPr>
          <a:xfrm flipH="1" rot="10800000">
            <a:off x="4267881" y="3278033"/>
            <a:ext cx="2907000" cy="1045800"/>
          </a:xfrm>
          <a:prstGeom prst="straightConnector1">
            <a:avLst/>
          </a:prstGeom>
          <a:noFill/>
          <a:ln cap="flat" cmpd="sng" w="19050">
            <a:solidFill>
              <a:schemeClr val="accent5"/>
            </a:solidFill>
            <a:prstDash val="solid"/>
            <a:round/>
            <a:headEnd len="med" w="med" type="stealth"/>
            <a:tailEnd len="med" w="med" type="none"/>
          </a:ln>
        </p:spPr>
      </p:cxnSp>
      <p:cxnSp>
        <p:nvCxnSpPr>
          <p:cNvPr id="1181" name="Google Shape;1181;p55"/>
          <p:cNvCxnSpPr>
            <a:stCxn id="1170" idx="0"/>
            <a:endCxn id="1167" idx="2"/>
          </p:cNvCxnSpPr>
          <p:nvPr/>
        </p:nvCxnSpPr>
        <p:spPr>
          <a:xfrm flipH="1" rot="10800000">
            <a:off x="7702197" y="2109967"/>
            <a:ext cx="6300" cy="1000800"/>
          </a:xfrm>
          <a:prstGeom prst="straightConnector1">
            <a:avLst/>
          </a:prstGeom>
          <a:noFill/>
          <a:ln cap="flat" cmpd="sng" w="19050">
            <a:solidFill>
              <a:schemeClr val="accent6"/>
            </a:solidFill>
            <a:prstDash val="solid"/>
            <a:round/>
            <a:headEnd len="med" w="med" type="none"/>
            <a:tailEnd len="med" w="med" type="triangle"/>
          </a:ln>
        </p:spPr>
      </p:cxnSp>
      <p:sp>
        <p:nvSpPr>
          <p:cNvPr id="1182" name="Google Shape;1182;p55"/>
          <p:cNvSpPr/>
          <p:nvPr/>
        </p:nvSpPr>
        <p:spPr>
          <a:xfrm>
            <a:off x="7759258" y="2477268"/>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4</a:t>
            </a:r>
            <a:endParaRPr i="0" sz="1000" u="none" cap="none" strike="noStrike">
              <a:solidFill>
                <a:srgbClr val="FFFFFF"/>
              </a:solidFill>
            </a:endParaRPr>
          </a:p>
        </p:txBody>
      </p:sp>
      <p:sp>
        <p:nvSpPr>
          <p:cNvPr id="1183" name="Google Shape;1183;p55"/>
          <p:cNvSpPr/>
          <p:nvPr/>
        </p:nvSpPr>
        <p:spPr>
          <a:xfrm>
            <a:off x="5943736" y="4393931"/>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5</a:t>
            </a:r>
            <a:endParaRPr i="0" sz="1000" u="none" cap="none" strike="noStrike">
              <a:solidFill>
                <a:srgbClr val="FFFFFF"/>
              </a:solidFill>
            </a:endParaRPr>
          </a:p>
        </p:txBody>
      </p:sp>
      <p:sp>
        <p:nvSpPr>
          <p:cNvPr id="1184" name="Google Shape;1184;p55"/>
          <p:cNvSpPr txBox="1"/>
          <p:nvPr/>
        </p:nvSpPr>
        <p:spPr>
          <a:xfrm>
            <a:off x="628475" y="2061600"/>
            <a:ext cx="960000" cy="2520300"/>
          </a:xfrm>
          <a:prstGeom prst="rect">
            <a:avLst/>
          </a:prstGeom>
          <a:noFill/>
          <a:ln>
            <a:noFill/>
          </a:ln>
        </p:spPr>
        <p:txBody>
          <a:bodyPr anchorCtr="0" anchor="t" bIns="68625" lIns="68625" spcFirstLastPara="1" rIns="68625" wrap="square" tIns="68625">
            <a:noAutofit/>
          </a:bodyPr>
          <a:lstStyle/>
          <a:p>
            <a:pPr indent="0" lvl="0" marL="0" marR="0" rtl="0" algn="l">
              <a:lnSpc>
                <a:spcPct val="100000"/>
              </a:lnSpc>
              <a:spcBef>
                <a:spcPts val="0"/>
              </a:spcBef>
              <a:spcAft>
                <a:spcPts val="0"/>
              </a:spcAft>
              <a:buClr>
                <a:srgbClr val="000000"/>
              </a:buClr>
              <a:buSzPts val="900"/>
              <a:buFont typeface="Arial"/>
              <a:buNone/>
            </a:pPr>
            <a:r>
              <a:rPr lang="en" sz="900">
                <a:solidFill>
                  <a:srgbClr val="666666"/>
                </a:solidFill>
              </a:rPr>
              <a:t>Implementation</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rPr lang="en" sz="900">
                <a:solidFill>
                  <a:srgbClr val="666666"/>
                </a:solidFill>
              </a:rPr>
              <a:t>Build/Test</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rPr lang="en" sz="900">
                <a:solidFill>
                  <a:srgbClr val="666666"/>
                </a:solidFill>
              </a:rPr>
              <a:t>Trigger Deployment</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rPr lang="en" sz="900">
                <a:solidFill>
                  <a:srgbClr val="666666"/>
                </a:solidFill>
              </a:rPr>
              <a:t>Retrieve artifact</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rPr lang="en" sz="900">
                <a:solidFill>
                  <a:srgbClr val="666666"/>
                </a:solidFill>
              </a:rPr>
              <a:t>(optional)</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rPr lang="en" sz="900">
                <a:solidFill>
                  <a:srgbClr val="666666"/>
                </a:solidFill>
              </a:rPr>
              <a:t>Deploy to target</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t/>
            </a:r>
            <a:endParaRPr sz="900">
              <a:solidFill>
                <a:srgbClr val="666666"/>
              </a:solidFill>
            </a:endParaRPr>
          </a:p>
          <a:p>
            <a:pPr indent="0" lvl="0" marL="0" marR="0" rtl="0" algn="r">
              <a:lnSpc>
                <a:spcPct val="100000"/>
              </a:lnSpc>
              <a:spcBef>
                <a:spcPts val="0"/>
              </a:spcBef>
              <a:spcAft>
                <a:spcPts val="0"/>
              </a:spcAft>
              <a:buClr>
                <a:srgbClr val="000000"/>
              </a:buClr>
              <a:buSzPts val="900"/>
              <a:buFont typeface="Arial"/>
              <a:buNone/>
            </a:pPr>
            <a:r>
              <a:t/>
            </a:r>
            <a:endParaRPr sz="900">
              <a:solidFill>
                <a:srgbClr val="666666"/>
              </a:solidFill>
            </a:endParaRPr>
          </a:p>
          <a:p>
            <a:pPr indent="0" lvl="0" marL="0" marR="0" rtl="0" algn="r">
              <a:lnSpc>
                <a:spcPct val="100000"/>
              </a:lnSpc>
              <a:spcBef>
                <a:spcPts val="0"/>
              </a:spcBef>
              <a:spcAft>
                <a:spcPts val="0"/>
              </a:spcAft>
              <a:buClr>
                <a:srgbClr val="000000"/>
              </a:buClr>
              <a:buSzPts val="900"/>
              <a:buFont typeface="Arial"/>
              <a:buNone/>
            </a:pPr>
            <a:r>
              <a:t/>
            </a:r>
            <a:endParaRPr sz="900">
              <a:solidFill>
                <a:srgbClr val="666666"/>
              </a:solidFill>
            </a:endParaRPr>
          </a:p>
        </p:txBody>
      </p:sp>
      <p:sp>
        <p:nvSpPr>
          <p:cNvPr id="1185" name="Google Shape;1185;p55"/>
          <p:cNvSpPr/>
          <p:nvPr/>
        </p:nvSpPr>
        <p:spPr>
          <a:xfrm>
            <a:off x="334230" y="2038312"/>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1</a:t>
            </a:r>
            <a:endParaRPr i="0" sz="1000" u="none" cap="none" strike="noStrike">
              <a:solidFill>
                <a:srgbClr val="FFFFFF"/>
              </a:solidFill>
            </a:endParaRPr>
          </a:p>
        </p:txBody>
      </p:sp>
      <p:sp>
        <p:nvSpPr>
          <p:cNvPr id="1186" name="Google Shape;1186;p55"/>
          <p:cNvSpPr/>
          <p:nvPr/>
        </p:nvSpPr>
        <p:spPr>
          <a:xfrm>
            <a:off x="334230" y="2381212"/>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2</a:t>
            </a:r>
            <a:endParaRPr i="0" sz="1000" u="none" cap="none" strike="noStrike">
              <a:solidFill>
                <a:srgbClr val="FFFFFF"/>
              </a:solidFill>
            </a:endParaRPr>
          </a:p>
        </p:txBody>
      </p:sp>
      <p:sp>
        <p:nvSpPr>
          <p:cNvPr id="1187" name="Google Shape;1187;p55"/>
          <p:cNvSpPr/>
          <p:nvPr/>
        </p:nvSpPr>
        <p:spPr>
          <a:xfrm>
            <a:off x="334230" y="2781262"/>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3</a:t>
            </a:r>
            <a:endParaRPr i="0" sz="1000" u="none" cap="none" strike="noStrike">
              <a:solidFill>
                <a:srgbClr val="FFFFFF"/>
              </a:solidFill>
            </a:endParaRPr>
          </a:p>
        </p:txBody>
      </p:sp>
      <p:sp>
        <p:nvSpPr>
          <p:cNvPr id="1188" name="Google Shape;1188;p55"/>
          <p:cNvSpPr/>
          <p:nvPr/>
        </p:nvSpPr>
        <p:spPr>
          <a:xfrm>
            <a:off x="334230" y="3181312"/>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4</a:t>
            </a:r>
            <a:endParaRPr i="0" sz="1000" u="none" cap="none" strike="noStrike">
              <a:solidFill>
                <a:srgbClr val="FFFFFF"/>
              </a:solidFill>
            </a:endParaRPr>
          </a:p>
        </p:txBody>
      </p:sp>
      <p:sp>
        <p:nvSpPr>
          <p:cNvPr id="1189" name="Google Shape;1189;p55"/>
          <p:cNvSpPr/>
          <p:nvPr/>
        </p:nvSpPr>
        <p:spPr>
          <a:xfrm>
            <a:off x="334230" y="3524212"/>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5</a:t>
            </a:r>
            <a:endParaRPr i="0" sz="1000" u="none" cap="none" strike="noStrike">
              <a:solidFill>
                <a:srgbClr val="FFFFFF"/>
              </a:solidFill>
            </a:endParaRPr>
          </a:p>
        </p:txBody>
      </p:sp>
      <p:grpSp>
        <p:nvGrpSpPr>
          <p:cNvPr id="1190" name="Google Shape;1190;p55"/>
          <p:cNvGrpSpPr/>
          <p:nvPr/>
        </p:nvGrpSpPr>
        <p:grpSpPr>
          <a:xfrm>
            <a:off x="604225" y="804193"/>
            <a:ext cx="597730" cy="448905"/>
            <a:chOff x="500900" y="3146793"/>
            <a:chExt cx="597730" cy="448905"/>
          </a:xfrm>
        </p:grpSpPr>
        <p:pic>
          <p:nvPicPr>
            <p:cNvPr id="1191" name="Google Shape;1191;p55"/>
            <p:cNvPicPr preferRelativeResize="0"/>
            <p:nvPr/>
          </p:nvPicPr>
          <p:blipFill rotWithShape="1">
            <a:blip r:embed="rId9">
              <a:alphaModFix/>
            </a:blip>
            <a:srcRect b="0" l="0" r="0" t="0"/>
            <a:stretch/>
          </p:blipFill>
          <p:spPr>
            <a:xfrm>
              <a:off x="500900" y="3309750"/>
              <a:ext cx="279259" cy="285948"/>
            </a:xfrm>
            <a:prstGeom prst="rect">
              <a:avLst/>
            </a:prstGeom>
            <a:noFill/>
            <a:ln>
              <a:noFill/>
            </a:ln>
          </p:spPr>
        </p:pic>
        <p:grpSp>
          <p:nvGrpSpPr>
            <p:cNvPr id="1192" name="Google Shape;1192;p55"/>
            <p:cNvGrpSpPr/>
            <p:nvPr/>
          </p:nvGrpSpPr>
          <p:grpSpPr>
            <a:xfrm>
              <a:off x="732152" y="3146793"/>
              <a:ext cx="366478" cy="218928"/>
              <a:chOff x="4376351" y="4453555"/>
              <a:chExt cx="512700" cy="300767"/>
            </a:xfrm>
          </p:grpSpPr>
          <p:pic>
            <p:nvPicPr>
              <p:cNvPr id="1193" name="Google Shape;1193;p55"/>
              <p:cNvPicPr preferRelativeResize="0"/>
              <p:nvPr/>
            </p:nvPicPr>
            <p:blipFill rotWithShape="1">
              <a:blip r:embed="rId10">
                <a:alphaModFix/>
              </a:blip>
              <a:srcRect b="0" l="0" r="0" t="0"/>
              <a:stretch/>
            </p:blipFill>
            <p:spPr>
              <a:xfrm>
                <a:off x="4376351" y="4453555"/>
                <a:ext cx="512700" cy="300767"/>
              </a:xfrm>
              <a:prstGeom prst="rect">
                <a:avLst/>
              </a:prstGeom>
              <a:noFill/>
              <a:ln>
                <a:noFill/>
              </a:ln>
            </p:spPr>
          </p:pic>
          <p:sp>
            <p:nvSpPr>
              <p:cNvPr id="1194" name="Google Shape;1194;p55"/>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195" name="Google Shape;1195;p55"/>
          <p:cNvPicPr preferRelativeResize="0"/>
          <p:nvPr/>
        </p:nvPicPr>
        <p:blipFill rotWithShape="1">
          <a:blip r:embed="rId11">
            <a:alphaModFix/>
          </a:blip>
          <a:srcRect b="0" l="0" r="0" t="0"/>
          <a:stretch/>
        </p:blipFill>
        <p:spPr>
          <a:xfrm>
            <a:off x="6058325" y="799600"/>
            <a:ext cx="516243" cy="346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56"/>
          <p:cNvSpPr txBox="1"/>
          <p:nvPr>
            <p:ph type="title"/>
          </p:nvPr>
        </p:nvSpPr>
        <p:spPr>
          <a:xfrm>
            <a:off x="432489" y="48000"/>
            <a:ext cx="6653700" cy="740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dk1"/>
                </a:solidFill>
                <a:latin typeface="Arial"/>
                <a:ea typeface="Arial"/>
                <a:cs typeface="Arial"/>
                <a:sym typeface="Arial"/>
              </a:rPr>
              <a:t>Mule Runtime Standalone - Platform Benefits</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201" name="Google Shape;1201;p56"/>
          <p:cNvSpPr txBox="1"/>
          <p:nvPr/>
        </p:nvSpPr>
        <p:spPr>
          <a:xfrm>
            <a:off x="1518750" y="1848516"/>
            <a:ext cx="4725600" cy="391500"/>
          </a:xfrm>
          <a:prstGeom prst="rect">
            <a:avLst/>
          </a:prstGeom>
          <a:noFill/>
          <a:ln>
            <a:noFill/>
          </a:ln>
        </p:spPr>
        <p:txBody>
          <a:bodyPr anchorCtr="0" anchor="t" bIns="68625" lIns="68625" spcFirstLastPara="1" rIns="68625" wrap="square" tIns="68625">
            <a:noAutofit/>
          </a:bodyPr>
          <a:lstStyle/>
          <a:p>
            <a:pPr indent="0" lvl="0" marL="0" rtl="0" algn="l">
              <a:lnSpc>
                <a:spcPct val="150000"/>
              </a:lnSpc>
              <a:spcBef>
                <a:spcPts val="0"/>
              </a:spcBef>
              <a:spcAft>
                <a:spcPts val="0"/>
              </a:spcAft>
              <a:buNone/>
            </a:pPr>
            <a:r>
              <a:rPr lang="en" sz="1300">
                <a:solidFill>
                  <a:schemeClr val="dk2"/>
                </a:solidFill>
                <a:latin typeface="Salesforce Sans"/>
                <a:ea typeface="Salesforce Sans"/>
                <a:cs typeface="Salesforce Sans"/>
                <a:sym typeface="Salesforce Sans"/>
              </a:rPr>
              <a:t>Container &amp; VM choices </a:t>
            </a:r>
            <a:endParaRPr sz="1300">
              <a:solidFill>
                <a:schemeClr val="dk2"/>
              </a:solidFill>
              <a:latin typeface="Salesforce Sans"/>
              <a:ea typeface="Salesforce Sans"/>
              <a:cs typeface="Salesforce Sans"/>
              <a:sym typeface="Salesforce Sans"/>
            </a:endParaRPr>
          </a:p>
          <a:p>
            <a:pPr indent="0" lvl="0" marL="0" rtl="0" algn="l">
              <a:lnSpc>
                <a:spcPct val="150000"/>
              </a:lnSpc>
              <a:spcBef>
                <a:spcPts val="0"/>
              </a:spcBef>
              <a:spcAft>
                <a:spcPts val="0"/>
              </a:spcAft>
              <a:buNone/>
            </a:pPr>
            <a:r>
              <a:t/>
            </a:r>
            <a:endParaRPr sz="1100">
              <a:solidFill>
                <a:schemeClr val="dk2"/>
              </a:solidFill>
              <a:latin typeface="Salesforce Sans"/>
              <a:ea typeface="Salesforce Sans"/>
              <a:cs typeface="Salesforce Sans"/>
              <a:sym typeface="Salesforce Sans"/>
            </a:endParaRPr>
          </a:p>
          <a:p>
            <a:pPr indent="0" lvl="0" marL="0" rtl="0" algn="l">
              <a:spcBef>
                <a:spcPts val="0"/>
              </a:spcBef>
              <a:spcAft>
                <a:spcPts val="0"/>
              </a:spcAft>
              <a:buNone/>
            </a:pPr>
            <a:r>
              <a:t/>
            </a:r>
            <a:endParaRPr sz="1100">
              <a:solidFill>
                <a:schemeClr val="dk2"/>
              </a:solidFill>
              <a:latin typeface="Salesforce Sans"/>
              <a:ea typeface="Salesforce Sans"/>
              <a:cs typeface="Salesforce Sans"/>
              <a:sym typeface="Salesforce Sans"/>
            </a:endParaRPr>
          </a:p>
        </p:txBody>
      </p:sp>
      <p:sp>
        <p:nvSpPr>
          <p:cNvPr id="1202" name="Google Shape;1202;p56"/>
          <p:cNvSpPr txBox="1"/>
          <p:nvPr/>
        </p:nvSpPr>
        <p:spPr>
          <a:xfrm>
            <a:off x="1518750" y="2490130"/>
            <a:ext cx="4725600" cy="457200"/>
          </a:xfrm>
          <a:prstGeom prst="rect">
            <a:avLst/>
          </a:prstGeom>
          <a:noFill/>
          <a:ln>
            <a:noFill/>
          </a:ln>
        </p:spPr>
        <p:txBody>
          <a:bodyPr anchorCtr="0" anchor="t" bIns="68625" lIns="68625" spcFirstLastPara="1" rIns="68625" wrap="square" tIns="68625">
            <a:noAutofit/>
          </a:bodyPr>
          <a:lstStyle/>
          <a:p>
            <a:pPr indent="0" lvl="0" marL="0" rtl="0" algn="l">
              <a:lnSpc>
                <a:spcPct val="150000"/>
              </a:lnSpc>
              <a:spcBef>
                <a:spcPts val="0"/>
              </a:spcBef>
              <a:spcAft>
                <a:spcPts val="0"/>
              </a:spcAft>
              <a:buNone/>
            </a:pPr>
            <a:r>
              <a:rPr lang="en" sz="1300">
                <a:solidFill>
                  <a:schemeClr val="dk2"/>
                </a:solidFill>
                <a:latin typeface="Salesforce Sans"/>
                <a:ea typeface="Salesforce Sans"/>
                <a:cs typeface="Salesforce Sans"/>
                <a:sym typeface="Salesforce Sans"/>
              </a:rPr>
              <a:t>Multi-cloud support</a:t>
            </a:r>
            <a:endParaRPr sz="1300">
              <a:solidFill>
                <a:schemeClr val="dk2"/>
              </a:solidFill>
              <a:latin typeface="Salesforce Sans"/>
              <a:ea typeface="Salesforce Sans"/>
              <a:cs typeface="Salesforce Sans"/>
              <a:sym typeface="Salesforce Sans"/>
            </a:endParaRPr>
          </a:p>
          <a:p>
            <a:pPr indent="0" lvl="0" marL="0" rtl="0" algn="l">
              <a:lnSpc>
                <a:spcPct val="150000"/>
              </a:lnSpc>
              <a:spcBef>
                <a:spcPts val="0"/>
              </a:spcBef>
              <a:spcAft>
                <a:spcPts val="0"/>
              </a:spcAft>
              <a:buNone/>
            </a:pPr>
            <a:r>
              <a:t/>
            </a:r>
            <a:endParaRPr sz="1100">
              <a:solidFill>
                <a:schemeClr val="dk2"/>
              </a:solidFill>
              <a:latin typeface="Salesforce Sans"/>
              <a:ea typeface="Salesforce Sans"/>
              <a:cs typeface="Salesforce Sans"/>
              <a:sym typeface="Salesforce Sans"/>
            </a:endParaRPr>
          </a:p>
          <a:p>
            <a:pPr indent="0" lvl="0" marL="0" rtl="0" algn="l">
              <a:spcBef>
                <a:spcPts val="0"/>
              </a:spcBef>
              <a:spcAft>
                <a:spcPts val="0"/>
              </a:spcAft>
              <a:buNone/>
            </a:pPr>
            <a:r>
              <a:t/>
            </a:r>
            <a:endParaRPr sz="1100">
              <a:solidFill>
                <a:schemeClr val="dk2"/>
              </a:solidFill>
              <a:latin typeface="Salesforce Sans"/>
              <a:ea typeface="Salesforce Sans"/>
              <a:cs typeface="Salesforce Sans"/>
              <a:sym typeface="Salesforce Sans"/>
            </a:endParaRPr>
          </a:p>
        </p:txBody>
      </p:sp>
      <p:sp>
        <p:nvSpPr>
          <p:cNvPr id="1203" name="Google Shape;1203;p56"/>
          <p:cNvSpPr txBox="1"/>
          <p:nvPr/>
        </p:nvSpPr>
        <p:spPr>
          <a:xfrm>
            <a:off x="1518750" y="1156397"/>
            <a:ext cx="4481400" cy="391500"/>
          </a:xfrm>
          <a:prstGeom prst="rect">
            <a:avLst/>
          </a:prstGeom>
          <a:noFill/>
          <a:ln>
            <a:noFill/>
          </a:ln>
        </p:spPr>
        <p:txBody>
          <a:bodyPr anchorCtr="0" anchor="t" bIns="68625" lIns="68625" spcFirstLastPara="1" rIns="68625" wrap="square" tIns="68625">
            <a:noAutofit/>
          </a:bodyPr>
          <a:lstStyle/>
          <a:p>
            <a:pPr indent="0" lvl="0" marL="0" rtl="0" algn="l">
              <a:lnSpc>
                <a:spcPct val="150000"/>
              </a:lnSpc>
              <a:spcBef>
                <a:spcPts val="0"/>
              </a:spcBef>
              <a:spcAft>
                <a:spcPts val="0"/>
              </a:spcAft>
              <a:buNone/>
            </a:pPr>
            <a:r>
              <a:rPr lang="en" sz="1300">
                <a:solidFill>
                  <a:schemeClr val="dk2"/>
                </a:solidFill>
                <a:latin typeface="Salesforce Sans"/>
                <a:ea typeface="Salesforce Sans"/>
                <a:cs typeface="Salesforce Sans"/>
                <a:sym typeface="Salesforce Sans"/>
              </a:rPr>
              <a:t>Data Proximity</a:t>
            </a:r>
            <a:endParaRPr sz="1300">
              <a:solidFill>
                <a:schemeClr val="dk2"/>
              </a:solidFill>
              <a:latin typeface="Salesforce Sans"/>
              <a:ea typeface="Salesforce Sans"/>
              <a:cs typeface="Salesforce Sans"/>
              <a:sym typeface="Salesforce Sans"/>
            </a:endParaRPr>
          </a:p>
          <a:p>
            <a:pPr indent="0" lvl="0" marL="0" rtl="0" algn="l">
              <a:lnSpc>
                <a:spcPct val="150000"/>
              </a:lnSpc>
              <a:spcBef>
                <a:spcPts val="0"/>
              </a:spcBef>
              <a:spcAft>
                <a:spcPts val="0"/>
              </a:spcAft>
              <a:buNone/>
            </a:pPr>
            <a:r>
              <a:t/>
            </a:r>
            <a:endParaRPr sz="1100">
              <a:solidFill>
                <a:schemeClr val="dk2"/>
              </a:solidFill>
              <a:latin typeface="Salesforce Sans"/>
              <a:ea typeface="Salesforce Sans"/>
              <a:cs typeface="Salesforce Sans"/>
              <a:sym typeface="Salesforce Sans"/>
            </a:endParaRPr>
          </a:p>
          <a:p>
            <a:pPr indent="0" lvl="0" marL="0" rtl="0" algn="l">
              <a:spcBef>
                <a:spcPts val="0"/>
              </a:spcBef>
              <a:spcAft>
                <a:spcPts val="0"/>
              </a:spcAft>
              <a:buNone/>
            </a:pPr>
            <a:r>
              <a:t/>
            </a:r>
            <a:endParaRPr sz="1100">
              <a:solidFill>
                <a:schemeClr val="dk2"/>
              </a:solidFill>
              <a:latin typeface="Salesforce Sans"/>
              <a:ea typeface="Salesforce Sans"/>
              <a:cs typeface="Salesforce Sans"/>
              <a:sym typeface="Salesforce Sans"/>
            </a:endParaRPr>
          </a:p>
        </p:txBody>
      </p:sp>
      <p:sp>
        <p:nvSpPr>
          <p:cNvPr id="1204" name="Google Shape;1204;p56"/>
          <p:cNvSpPr txBox="1"/>
          <p:nvPr/>
        </p:nvSpPr>
        <p:spPr>
          <a:xfrm>
            <a:off x="1518750" y="3197425"/>
            <a:ext cx="5922000" cy="457200"/>
          </a:xfrm>
          <a:prstGeom prst="rect">
            <a:avLst/>
          </a:prstGeom>
          <a:noFill/>
          <a:ln>
            <a:noFill/>
          </a:ln>
        </p:spPr>
        <p:txBody>
          <a:bodyPr anchorCtr="0" anchor="t" bIns="68625" lIns="68625" spcFirstLastPara="1" rIns="68625" wrap="square" tIns="68625">
            <a:noAutofit/>
          </a:bodyPr>
          <a:lstStyle/>
          <a:p>
            <a:pPr indent="0" lvl="0" marL="0" rtl="0" algn="l">
              <a:lnSpc>
                <a:spcPct val="150000"/>
              </a:lnSpc>
              <a:spcBef>
                <a:spcPts val="0"/>
              </a:spcBef>
              <a:spcAft>
                <a:spcPts val="0"/>
              </a:spcAft>
              <a:buNone/>
            </a:pPr>
            <a:r>
              <a:rPr lang="en" sz="1300">
                <a:solidFill>
                  <a:schemeClr val="dk2"/>
                </a:solidFill>
                <a:latin typeface="Salesforce Sans"/>
                <a:ea typeface="Salesforce Sans"/>
                <a:cs typeface="Salesforce Sans"/>
                <a:sym typeface="Salesforce Sans"/>
              </a:rPr>
              <a:t>Future proof architecture</a:t>
            </a:r>
            <a:endParaRPr sz="1300">
              <a:solidFill>
                <a:schemeClr val="dk2"/>
              </a:solidFill>
              <a:latin typeface="Salesforce Sans"/>
              <a:ea typeface="Salesforce Sans"/>
              <a:cs typeface="Salesforce Sans"/>
              <a:sym typeface="Salesforce Sans"/>
            </a:endParaRPr>
          </a:p>
        </p:txBody>
      </p:sp>
      <p:pic>
        <p:nvPicPr>
          <p:cNvPr id="1205" name="Google Shape;1205;p56"/>
          <p:cNvPicPr preferRelativeResize="0"/>
          <p:nvPr/>
        </p:nvPicPr>
        <p:blipFill rotWithShape="1">
          <a:blip r:embed="rId3">
            <a:alphaModFix/>
          </a:blip>
          <a:srcRect b="0" l="0" r="0" t="0"/>
          <a:stretch/>
        </p:blipFill>
        <p:spPr>
          <a:xfrm>
            <a:off x="651490" y="1809069"/>
            <a:ext cx="457008" cy="457008"/>
          </a:xfrm>
          <a:prstGeom prst="rect">
            <a:avLst/>
          </a:prstGeom>
          <a:noFill/>
          <a:ln>
            <a:noFill/>
          </a:ln>
        </p:spPr>
      </p:pic>
      <p:pic>
        <p:nvPicPr>
          <p:cNvPr id="1206" name="Google Shape;1206;p56"/>
          <p:cNvPicPr preferRelativeResize="0"/>
          <p:nvPr/>
        </p:nvPicPr>
        <p:blipFill rotWithShape="1">
          <a:blip r:embed="rId4">
            <a:alphaModFix/>
          </a:blip>
          <a:srcRect b="0" l="0" r="0" t="0"/>
          <a:stretch/>
        </p:blipFill>
        <p:spPr>
          <a:xfrm>
            <a:off x="651500" y="2489125"/>
            <a:ext cx="457000" cy="457000"/>
          </a:xfrm>
          <a:prstGeom prst="rect">
            <a:avLst/>
          </a:prstGeom>
          <a:noFill/>
          <a:ln>
            <a:noFill/>
          </a:ln>
        </p:spPr>
      </p:pic>
      <p:pic>
        <p:nvPicPr>
          <p:cNvPr id="1207" name="Google Shape;1207;p56"/>
          <p:cNvPicPr preferRelativeResize="0"/>
          <p:nvPr/>
        </p:nvPicPr>
        <p:blipFill>
          <a:blip r:embed="rId5">
            <a:alphaModFix/>
          </a:blip>
          <a:stretch>
            <a:fillRect/>
          </a:stretch>
        </p:blipFill>
        <p:spPr>
          <a:xfrm>
            <a:off x="651500" y="1129025"/>
            <a:ext cx="457000" cy="457000"/>
          </a:xfrm>
          <a:prstGeom prst="rect">
            <a:avLst/>
          </a:prstGeom>
          <a:noFill/>
          <a:ln>
            <a:noFill/>
          </a:ln>
        </p:spPr>
      </p:pic>
      <p:pic>
        <p:nvPicPr>
          <p:cNvPr id="1208" name="Google Shape;1208;p56"/>
          <p:cNvPicPr preferRelativeResize="0"/>
          <p:nvPr/>
        </p:nvPicPr>
        <p:blipFill rotWithShape="1">
          <a:blip r:embed="rId6">
            <a:alphaModFix/>
          </a:blip>
          <a:srcRect b="0" l="0" r="0" t="0"/>
          <a:stretch/>
        </p:blipFill>
        <p:spPr>
          <a:xfrm>
            <a:off x="651500" y="3169200"/>
            <a:ext cx="457000" cy="456975"/>
          </a:xfrm>
          <a:prstGeom prst="rect">
            <a:avLst/>
          </a:prstGeom>
          <a:noFill/>
          <a:ln>
            <a:noFill/>
          </a:ln>
        </p:spPr>
      </p:pic>
      <p:pic>
        <p:nvPicPr>
          <p:cNvPr id="1209" name="Google Shape;1209;p56"/>
          <p:cNvPicPr preferRelativeResize="0"/>
          <p:nvPr/>
        </p:nvPicPr>
        <p:blipFill rotWithShape="1">
          <a:blip r:embed="rId7">
            <a:alphaModFix/>
          </a:blip>
          <a:srcRect b="0" l="0" r="0" t="0"/>
          <a:stretch/>
        </p:blipFill>
        <p:spPr>
          <a:xfrm>
            <a:off x="651500" y="3849250"/>
            <a:ext cx="457000" cy="457000"/>
          </a:xfrm>
          <a:prstGeom prst="rect">
            <a:avLst/>
          </a:prstGeom>
          <a:noFill/>
          <a:ln>
            <a:noFill/>
          </a:ln>
        </p:spPr>
      </p:pic>
      <p:sp>
        <p:nvSpPr>
          <p:cNvPr id="1210" name="Google Shape;1210;p56"/>
          <p:cNvSpPr txBox="1"/>
          <p:nvPr/>
        </p:nvSpPr>
        <p:spPr>
          <a:xfrm>
            <a:off x="1518750" y="3974779"/>
            <a:ext cx="4725600" cy="457200"/>
          </a:xfrm>
          <a:prstGeom prst="rect">
            <a:avLst/>
          </a:prstGeom>
          <a:noFill/>
          <a:ln>
            <a:noFill/>
          </a:ln>
        </p:spPr>
        <p:txBody>
          <a:bodyPr anchorCtr="0" anchor="t" bIns="68625" lIns="68625" spcFirstLastPara="1" rIns="68625" wrap="square" tIns="68625">
            <a:noAutofit/>
          </a:bodyPr>
          <a:lstStyle/>
          <a:p>
            <a:pPr indent="0" lvl="0" marL="0" rtl="0" algn="l">
              <a:lnSpc>
                <a:spcPct val="150000"/>
              </a:lnSpc>
              <a:spcBef>
                <a:spcPts val="0"/>
              </a:spcBef>
              <a:spcAft>
                <a:spcPts val="0"/>
              </a:spcAft>
              <a:buNone/>
            </a:pPr>
            <a:r>
              <a:rPr lang="en" sz="1300">
                <a:solidFill>
                  <a:schemeClr val="dk2"/>
                </a:solidFill>
                <a:latin typeface="Salesforce Sans"/>
                <a:ea typeface="Salesforce Sans"/>
                <a:cs typeface="Salesforce Sans"/>
                <a:sym typeface="Salesforce Sans"/>
              </a:rPr>
              <a:t>Resource &amp; Application Monitoring</a:t>
            </a:r>
            <a:endParaRPr sz="1300">
              <a:solidFill>
                <a:schemeClr val="dk2"/>
              </a:solidFill>
              <a:latin typeface="Salesforce Sans"/>
              <a:ea typeface="Salesforce Sans"/>
              <a:cs typeface="Salesforce Sans"/>
              <a:sym typeface="Salesforce Sans"/>
            </a:endParaRPr>
          </a:p>
          <a:p>
            <a:pPr indent="0" lvl="0" marL="0" rtl="0" algn="l">
              <a:lnSpc>
                <a:spcPct val="150000"/>
              </a:lnSpc>
              <a:spcBef>
                <a:spcPts val="0"/>
              </a:spcBef>
              <a:spcAft>
                <a:spcPts val="0"/>
              </a:spcAft>
              <a:buNone/>
            </a:pPr>
            <a:r>
              <a:t/>
            </a:r>
            <a:endParaRPr sz="1100">
              <a:solidFill>
                <a:schemeClr val="dk2"/>
              </a:solidFill>
              <a:latin typeface="Salesforce Sans"/>
              <a:ea typeface="Salesforce Sans"/>
              <a:cs typeface="Salesforce Sans"/>
              <a:sym typeface="Salesforce Sans"/>
            </a:endParaRPr>
          </a:p>
          <a:p>
            <a:pPr indent="0" lvl="0" marL="0" rtl="0" algn="l">
              <a:spcBef>
                <a:spcPts val="0"/>
              </a:spcBef>
              <a:spcAft>
                <a:spcPts val="0"/>
              </a:spcAft>
              <a:buNone/>
            </a:pPr>
            <a:r>
              <a:t/>
            </a:r>
            <a:endParaRPr sz="1100">
              <a:solidFill>
                <a:schemeClr val="dk2"/>
              </a:solidFill>
              <a:latin typeface="Salesforce Sans"/>
              <a:ea typeface="Salesforce Sans"/>
              <a:cs typeface="Salesforce Sans"/>
              <a:sym typeface="Salesforc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57"/>
          <p:cNvSpPr/>
          <p:nvPr/>
        </p:nvSpPr>
        <p:spPr>
          <a:xfrm>
            <a:off x="0" y="0"/>
            <a:ext cx="9144000" cy="5143500"/>
          </a:xfrm>
          <a:prstGeom prst="rect">
            <a:avLst/>
          </a:prstGeom>
          <a:solidFill>
            <a:srgbClr val="FFC72C"/>
          </a:solidFill>
          <a:ln>
            <a:noFill/>
          </a:ln>
        </p:spPr>
        <p:txBody>
          <a:bodyPr anchorCtr="0" anchor="t" bIns="34300" lIns="68625" spcFirstLastPara="1" rIns="68625" wrap="square" tIns="34300">
            <a:noAutofit/>
          </a:bodyPr>
          <a:lstStyle/>
          <a:p>
            <a:pPr indent="0" lvl="0" marL="0" marR="0" rtl="0" algn="ctr">
              <a:spcBef>
                <a:spcPts val="0"/>
              </a:spcBef>
              <a:spcAft>
                <a:spcPts val="0"/>
              </a:spcAft>
              <a:buNone/>
            </a:pPr>
            <a:r>
              <a:t/>
            </a:r>
            <a:endParaRPr sz="1400">
              <a:solidFill>
                <a:schemeClr val="accent2"/>
              </a:solidFill>
              <a:latin typeface="Salesforce Sans"/>
              <a:ea typeface="Salesforce Sans"/>
              <a:cs typeface="Salesforce Sans"/>
              <a:sym typeface="Salesforce Sans"/>
            </a:endParaRPr>
          </a:p>
        </p:txBody>
      </p:sp>
      <p:sp>
        <p:nvSpPr>
          <p:cNvPr id="1216" name="Google Shape;1216;p57"/>
          <p:cNvSpPr/>
          <p:nvPr/>
        </p:nvSpPr>
        <p:spPr>
          <a:xfrm flipH="1">
            <a:off x="-1" y="-6513"/>
            <a:ext cx="9144000" cy="289200"/>
          </a:xfrm>
          <a:prstGeom prst="rect">
            <a:avLst/>
          </a:prstGeom>
          <a:solidFill>
            <a:srgbClr val="ED8B00"/>
          </a:solidFill>
          <a:ln>
            <a:noFill/>
          </a:ln>
        </p:spPr>
        <p:txBody>
          <a:bodyPr anchorCtr="0" anchor="ctr" bIns="34300" lIns="68625" spcFirstLastPara="1" rIns="68625" wrap="square" tIns="34300">
            <a:noAutofit/>
          </a:bodyPr>
          <a:lstStyle/>
          <a:p>
            <a:pPr indent="0" lvl="0" marL="0" marR="0" rtl="0" algn="ctr">
              <a:spcBef>
                <a:spcPts val="0"/>
              </a:spcBef>
              <a:spcAft>
                <a:spcPts val="0"/>
              </a:spcAft>
              <a:buNone/>
            </a:pPr>
            <a:r>
              <a:rPr lang="en" sz="900">
                <a:solidFill>
                  <a:schemeClr val="lt1"/>
                </a:solidFill>
                <a:latin typeface="Salesforce Sans"/>
                <a:ea typeface="Salesforce Sans"/>
                <a:cs typeface="Salesforce Sans"/>
                <a:sym typeface="Salesforce Sans"/>
              </a:rPr>
              <a:t>This slide is not for external use. Please delete before using with a customer.</a:t>
            </a:r>
            <a:endParaRPr sz="900">
              <a:solidFill>
                <a:schemeClr val="lt1"/>
              </a:solidFill>
              <a:latin typeface="Salesforce Sans"/>
              <a:ea typeface="Salesforce Sans"/>
              <a:cs typeface="Salesforce Sans"/>
              <a:sym typeface="Salesforce Sans"/>
            </a:endParaRPr>
          </a:p>
        </p:txBody>
      </p:sp>
      <p:sp>
        <p:nvSpPr>
          <p:cNvPr id="1217" name="Google Shape;1217;p57"/>
          <p:cNvSpPr txBox="1"/>
          <p:nvPr>
            <p:ph type="title"/>
          </p:nvPr>
        </p:nvSpPr>
        <p:spPr>
          <a:xfrm>
            <a:off x="103575" y="282675"/>
            <a:ext cx="8751000" cy="5568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solidFill>
                  <a:schemeClr val="dk1"/>
                </a:solidFill>
                <a:latin typeface="Arial"/>
                <a:ea typeface="Arial"/>
                <a:cs typeface="Arial"/>
                <a:sym typeface="Arial"/>
              </a:rPr>
              <a:t>**INTERNAL** Anypoint Mule Runtime Standalone Considerations</a:t>
            </a:r>
            <a:endParaRPr>
              <a:solidFill>
                <a:srgbClr val="002E61"/>
              </a:solidFill>
              <a:latin typeface="Salesforce Sans"/>
              <a:ea typeface="Salesforce Sans"/>
              <a:cs typeface="Salesforce Sans"/>
              <a:sym typeface="Salesforce Sans"/>
            </a:endParaRPr>
          </a:p>
        </p:txBody>
      </p:sp>
      <p:sp>
        <p:nvSpPr>
          <p:cNvPr id="1218" name="Google Shape;1218;p57"/>
          <p:cNvSpPr/>
          <p:nvPr/>
        </p:nvSpPr>
        <p:spPr>
          <a:xfrm>
            <a:off x="5835402" y="2046506"/>
            <a:ext cx="3135900" cy="2977800"/>
          </a:xfrm>
          <a:prstGeom prst="rect">
            <a:avLst/>
          </a:prstGeom>
          <a:solidFill>
            <a:srgbClr val="002E61"/>
          </a:solidFill>
          <a:ln cap="flat" cmpd="sng" w="76200">
            <a:solidFill>
              <a:srgbClr val="FFFFFF"/>
            </a:solidFill>
            <a:prstDash val="solid"/>
            <a:round/>
            <a:headEnd len="sm" w="sm" type="none"/>
            <a:tailEnd len="sm" w="sm" type="none"/>
          </a:ln>
        </p:spPr>
        <p:txBody>
          <a:bodyPr anchorCtr="0" anchor="t" bIns="137250" lIns="137250" spcFirstLastPara="1" rIns="137250" wrap="square" tIns="137250">
            <a:noAutofit/>
          </a:bodyPr>
          <a:lstStyle/>
          <a:p>
            <a:pPr indent="0" lvl="0" marL="0" rtl="0" algn="l">
              <a:spcBef>
                <a:spcPts val="0"/>
              </a:spcBef>
              <a:spcAft>
                <a:spcPts val="0"/>
              </a:spcAft>
              <a:buNone/>
            </a:pPr>
            <a:r>
              <a:rPr b="1" lang="en" sz="1100">
                <a:solidFill>
                  <a:schemeClr val="dk1"/>
                </a:solidFill>
                <a:latin typeface="Salesforce Sans"/>
                <a:ea typeface="Salesforce Sans"/>
                <a:cs typeface="Salesforce Sans"/>
                <a:sym typeface="Salesforce Sans"/>
              </a:rPr>
              <a:t>This slide is internal only:</a:t>
            </a:r>
            <a:br>
              <a:rPr b="1" lang="en" sz="1100">
                <a:solidFill>
                  <a:schemeClr val="lt1"/>
                </a:solidFill>
                <a:latin typeface="Salesforce Sans"/>
                <a:ea typeface="Salesforce Sans"/>
                <a:cs typeface="Salesforce Sans"/>
                <a:sym typeface="Salesforce Sans"/>
              </a:rPr>
            </a:br>
            <a:br>
              <a:rPr b="1" lang="en" sz="1100">
                <a:solidFill>
                  <a:schemeClr val="lt1"/>
                </a:solidFill>
                <a:latin typeface="Salesforce Sans"/>
                <a:ea typeface="Salesforce Sans"/>
                <a:cs typeface="Salesforce Sans"/>
                <a:sym typeface="Salesforce Sans"/>
              </a:rPr>
            </a:br>
            <a:r>
              <a:rPr b="1" lang="en" sz="1100">
                <a:solidFill>
                  <a:schemeClr val="lt1"/>
                </a:solidFill>
                <a:latin typeface="Salesforce Sans"/>
                <a:ea typeface="Salesforce Sans"/>
                <a:cs typeface="Salesforce Sans"/>
                <a:sym typeface="Salesforce Sans"/>
              </a:rPr>
              <a:t>Delete or Skip/hide this slide before presenting</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rPr b="1" lang="en" sz="1100">
                <a:solidFill>
                  <a:schemeClr val="dk1"/>
                </a:solidFill>
                <a:latin typeface="Salesforce Sans"/>
                <a:ea typeface="Salesforce Sans"/>
                <a:cs typeface="Salesforce Sans"/>
                <a:sym typeface="Salesforce Sans"/>
              </a:rPr>
              <a:t>Sending these slides? </a:t>
            </a:r>
            <a:br>
              <a:rPr b="1" lang="en" sz="1100">
                <a:solidFill>
                  <a:schemeClr val="lt1"/>
                </a:solidFill>
                <a:latin typeface="Salesforce Sans"/>
                <a:ea typeface="Salesforce Sans"/>
                <a:cs typeface="Salesforce Sans"/>
                <a:sym typeface="Salesforce Sans"/>
              </a:rPr>
            </a:br>
            <a:br>
              <a:rPr b="1" lang="en" sz="1100">
                <a:solidFill>
                  <a:schemeClr val="lt1"/>
                </a:solidFill>
                <a:latin typeface="Salesforce Sans"/>
                <a:ea typeface="Salesforce Sans"/>
                <a:cs typeface="Salesforce Sans"/>
                <a:sym typeface="Salesforce Sans"/>
              </a:rPr>
            </a:br>
            <a:r>
              <a:rPr b="1" lang="en" sz="1100">
                <a:solidFill>
                  <a:schemeClr val="lt1"/>
                </a:solidFill>
                <a:latin typeface="Salesforce Sans"/>
                <a:ea typeface="Salesforce Sans"/>
                <a:cs typeface="Salesforce Sans"/>
                <a:sym typeface="Salesforce Sans"/>
              </a:rPr>
              <a:t>Delete this slide before sending</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rPr b="1" lang="en" sz="1100">
                <a:solidFill>
                  <a:schemeClr val="dk1"/>
                </a:solidFill>
                <a:latin typeface="Salesforce Sans"/>
                <a:ea typeface="Salesforce Sans"/>
                <a:cs typeface="Salesforce Sans"/>
                <a:sym typeface="Salesforce Sans"/>
              </a:rPr>
              <a:t>Questions?</a:t>
            </a:r>
            <a:endParaRPr b="1" sz="1100">
              <a:solidFill>
                <a:schemeClr val="dk1"/>
              </a:solidFill>
              <a:latin typeface="Salesforce Sans"/>
              <a:ea typeface="Salesforce Sans"/>
              <a:cs typeface="Salesforce Sans"/>
              <a:sym typeface="Salesforce Sans"/>
            </a:endParaRPr>
          </a:p>
          <a:p>
            <a:pPr indent="0" lvl="0" marL="0" rtl="0" algn="l">
              <a:spcBef>
                <a:spcPts val="0"/>
              </a:spcBef>
              <a:spcAft>
                <a:spcPts val="0"/>
              </a:spcAft>
              <a:buNone/>
            </a:pPr>
            <a:r>
              <a:t/>
            </a:r>
            <a:endParaRPr b="1" sz="1100">
              <a:solidFill>
                <a:schemeClr val="dk1"/>
              </a:solidFill>
              <a:latin typeface="Salesforce Sans"/>
              <a:ea typeface="Salesforce Sans"/>
              <a:cs typeface="Salesforce Sans"/>
              <a:sym typeface="Salesforce Sans"/>
            </a:endParaRPr>
          </a:p>
          <a:p>
            <a:pPr indent="0" lvl="0" marL="0" rtl="0" algn="l">
              <a:spcBef>
                <a:spcPts val="0"/>
              </a:spcBef>
              <a:spcAft>
                <a:spcPts val="0"/>
              </a:spcAft>
              <a:buNone/>
            </a:pPr>
            <a:r>
              <a:rPr b="1" lang="en" sz="1100">
                <a:solidFill>
                  <a:schemeClr val="lt1"/>
                </a:solidFill>
                <a:latin typeface="Salesforce Sans"/>
                <a:ea typeface="Salesforce Sans"/>
                <a:cs typeface="Salesforce Sans"/>
                <a:sym typeface="Salesforce Sans"/>
              </a:rPr>
              <a:t>This presentation is maintained by the Deployment Guide Initiative team. Please send any questions to #deployment-guide on Slack.</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t/>
            </a:r>
            <a:endParaRPr b="1" sz="1100">
              <a:solidFill>
                <a:schemeClr val="lt1"/>
              </a:solidFill>
              <a:latin typeface="Salesforce Sans"/>
              <a:ea typeface="Salesforce Sans"/>
              <a:cs typeface="Salesforce Sans"/>
              <a:sym typeface="Salesforce Sans"/>
            </a:endParaRPr>
          </a:p>
        </p:txBody>
      </p:sp>
      <p:sp>
        <p:nvSpPr>
          <p:cNvPr id="1219" name="Google Shape;1219;p57"/>
          <p:cNvSpPr txBox="1"/>
          <p:nvPr>
            <p:ph idx="1" type="body"/>
          </p:nvPr>
        </p:nvSpPr>
        <p:spPr>
          <a:xfrm>
            <a:off x="343079" y="1126034"/>
            <a:ext cx="6167400" cy="2825400"/>
          </a:xfrm>
          <a:prstGeom prst="rect">
            <a:avLst/>
          </a:prstGeom>
        </p:spPr>
        <p:txBody>
          <a:bodyPr anchorCtr="0" anchor="t" bIns="0" lIns="0" spcFirstLastPara="1" rIns="0" wrap="square" tIns="0">
            <a:noAutofit/>
          </a:bodyPr>
          <a:lstStyle/>
          <a:p>
            <a:pPr indent="-260350" lvl="0" marL="342900" rtl="0" algn="l">
              <a:spcBef>
                <a:spcPts val="800"/>
              </a:spcBef>
              <a:spcAft>
                <a:spcPts val="0"/>
              </a:spcAft>
              <a:buClr>
                <a:srgbClr val="666666"/>
              </a:buClr>
              <a:buSzPts val="1500"/>
              <a:buChar char="●"/>
            </a:pPr>
            <a:r>
              <a:rPr lang="en" u="sng">
                <a:solidFill>
                  <a:srgbClr val="666666"/>
                </a:solidFill>
                <a:hlinkClick r:id="rId3">
                  <a:extLst>
                    <a:ext uri="{A12FA001-AC4F-418D-AE19-62706E023703}">
                      <ahyp:hlinkClr val="tx"/>
                    </a:ext>
                  </a:extLst>
                </a:hlinkClick>
              </a:rPr>
              <a:t>Installation readiness</a:t>
            </a:r>
            <a:r>
              <a:rPr lang="en">
                <a:solidFill>
                  <a:srgbClr val="666666"/>
                </a:solidFill>
              </a:rPr>
              <a:t> - </a:t>
            </a:r>
            <a:r>
              <a:rPr lang="en" sz="1300">
                <a:solidFill>
                  <a:schemeClr val="dk2"/>
                </a:solidFill>
              </a:rPr>
              <a:t>Always check docs.mulesoft.com for latest information</a:t>
            </a:r>
            <a:endParaRPr sz="1700">
              <a:solidFill>
                <a:schemeClr val="dk2"/>
              </a:solidFill>
            </a:endParaRPr>
          </a:p>
          <a:p>
            <a:pPr indent="-260350" lvl="0" marL="342900" rtl="0" algn="l">
              <a:spcBef>
                <a:spcPts val="0"/>
              </a:spcBef>
              <a:spcAft>
                <a:spcPts val="0"/>
              </a:spcAft>
              <a:buClr>
                <a:srgbClr val="666666"/>
              </a:buClr>
              <a:buSzPts val="1500"/>
              <a:buChar char="●"/>
            </a:pPr>
            <a:r>
              <a:rPr lang="en" u="sng">
                <a:solidFill>
                  <a:srgbClr val="666666"/>
                </a:solidFill>
                <a:hlinkClick r:id="rId4">
                  <a:extLst>
                    <a:ext uri="{A12FA001-AC4F-418D-AE19-62706E023703}">
                      <ahyp:hlinkClr val="tx"/>
                    </a:ext>
                  </a:extLst>
                </a:hlinkClick>
              </a:rPr>
              <a:t>Application considerations</a:t>
            </a:r>
            <a:endParaRPr>
              <a:solidFill>
                <a:srgbClr val="666666"/>
              </a:solidFill>
            </a:endParaRPr>
          </a:p>
          <a:p>
            <a:pPr indent="-260350" lvl="0" marL="342900" rtl="0" algn="l">
              <a:spcBef>
                <a:spcPts val="0"/>
              </a:spcBef>
              <a:spcAft>
                <a:spcPts val="0"/>
              </a:spcAft>
              <a:buClr>
                <a:srgbClr val="666666"/>
              </a:buClr>
              <a:buSzPts val="1500"/>
              <a:buChar char="●"/>
            </a:pPr>
            <a:r>
              <a:rPr lang="en" u="sng">
                <a:solidFill>
                  <a:srgbClr val="666666"/>
                </a:solidFill>
                <a:hlinkClick r:id="rId5">
                  <a:extLst>
                    <a:ext uri="{A12FA001-AC4F-418D-AE19-62706E023703}">
                      <ahyp:hlinkClr val="tx"/>
                    </a:ext>
                  </a:extLst>
                </a:hlinkClick>
              </a:rPr>
              <a:t>Performance considerations</a:t>
            </a:r>
            <a:r>
              <a:rPr lang="en">
                <a:solidFill>
                  <a:srgbClr val="666666"/>
                </a:solidFill>
              </a:rPr>
              <a:t> </a:t>
            </a:r>
            <a:endParaRPr>
              <a:solidFill>
                <a:srgbClr val="666666"/>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58"/>
          <p:cNvSpPr txBox="1"/>
          <p:nvPr>
            <p:ph type="ctrTitle"/>
          </p:nvPr>
        </p:nvSpPr>
        <p:spPr>
          <a:xfrm>
            <a:off x="1721229" y="1312781"/>
            <a:ext cx="5655300" cy="1484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Anypoint Runtime Fabric</a:t>
            </a:r>
            <a:r>
              <a:rPr lang="en"/>
              <a:t> </a:t>
            </a:r>
            <a:endParaRPr/>
          </a:p>
        </p:txBody>
      </p:sp>
      <p:sp>
        <p:nvSpPr>
          <p:cNvPr id="1225" name="Google Shape;1225;p58"/>
          <p:cNvSpPr txBox="1"/>
          <p:nvPr>
            <p:ph idx="1" type="subTitle"/>
          </p:nvPr>
        </p:nvSpPr>
        <p:spPr>
          <a:xfrm>
            <a:off x="432414" y="2834119"/>
            <a:ext cx="8293500" cy="570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Runtime Plane Deployment Architecture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59"/>
          <p:cNvSpPr txBox="1"/>
          <p:nvPr>
            <p:ph type="title"/>
          </p:nvPr>
        </p:nvSpPr>
        <p:spPr>
          <a:xfrm>
            <a:off x="432489" y="48000"/>
            <a:ext cx="6653700" cy="740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dk1"/>
                </a:solidFill>
                <a:latin typeface="Salesforce Sans"/>
                <a:ea typeface="Salesforce Sans"/>
                <a:cs typeface="Salesforce Sans"/>
                <a:sym typeface="Salesforce Sans"/>
              </a:rPr>
              <a:t>Deployment Models</a:t>
            </a:r>
            <a:endParaRPr>
              <a:solidFill>
                <a:schemeClr val="dk1"/>
              </a:solidFill>
              <a:latin typeface="Salesforce Sans"/>
              <a:ea typeface="Salesforce Sans"/>
              <a:cs typeface="Salesforce Sans"/>
              <a:sym typeface="Salesforce Sans"/>
            </a:endParaRPr>
          </a:p>
        </p:txBody>
      </p:sp>
      <p:sp>
        <p:nvSpPr>
          <p:cNvPr id="1232" name="Google Shape;1232;p59"/>
          <p:cNvSpPr txBox="1"/>
          <p:nvPr>
            <p:ph idx="12" type="sldNum"/>
          </p:nvPr>
        </p:nvSpPr>
        <p:spPr>
          <a:xfrm>
            <a:off x="8038800" y="4852894"/>
            <a:ext cx="686400" cy="290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233" name="Google Shape;1233;p59"/>
          <p:cNvGraphicFramePr/>
          <p:nvPr/>
        </p:nvGraphicFramePr>
        <p:xfrm>
          <a:off x="744425" y="1390650"/>
          <a:ext cx="3000000" cy="3000000"/>
        </p:xfrm>
        <a:graphic>
          <a:graphicData uri="http://schemas.openxmlformats.org/drawingml/2006/table">
            <a:tbl>
              <a:tblPr>
                <a:noFill/>
                <a:tableStyleId>{6EDBB73E-3382-4080-9AE3-64D895889F86}</a:tableStyleId>
              </a:tblPr>
              <a:tblGrid>
                <a:gridCol w="1641450"/>
                <a:gridCol w="1895275"/>
                <a:gridCol w="2033900"/>
                <a:gridCol w="1723750"/>
              </a:tblGrid>
              <a:tr h="495525">
                <a:tc>
                  <a:txBody>
                    <a:bodyPr/>
                    <a:lstStyle/>
                    <a:p>
                      <a:pPr indent="0" lvl="0" marL="0" rtl="0" algn="l">
                        <a:spcBef>
                          <a:spcPts val="0"/>
                        </a:spcBef>
                        <a:spcAft>
                          <a:spcPts val="0"/>
                        </a:spcAft>
                        <a:buNone/>
                      </a:pPr>
                      <a:r>
                        <a:t/>
                      </a:r>
                      <a:endParaRPr sz="1500"/>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lnB cap="flat" cmpd="sng" w="9525">
                      <a:solidFill>
                        <a:srgbClr val="8D837B"/>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CloudHub </a:t>
                      </a:r>
                      <a:endParaRPr sz="900">
                        <a:latin typeface="Salesforce Sans"/>
                        <a:ea typeface="Salesforce Sans"/>
                        <a:cs typeface="Salesforce Sans"/>
                        <a:sym typeface="Salesforce Sans"/>
                      </a:endParaRPr>
                    </a:p>
                    <a:p>
                      <a:pPr indent="0" lvl="0" marL="0" rtl="0" algn="ctr">
                        <a:spcBef>
                          <a:spcPts val="0"/>
                        </a:spcBef>
                        <a:spcAft>
                          <a:spcPts val="0"/>
                        </a:spcAft>
                        <a:buNone/>
                      </a:pPr>
                      <a:r>
                        <a:rPr lang="en" sz="900">
                          <a:latin typeface="Salesforce Sans"/>
                          <a:ea typeface="Salesforce Sans"/>
                          <a:cs typeface="Salesforce Sans"/>
                          <a:sym typeface="Salesforce Sans"/>
                        </a:rPr>
                        <a:t>(Commercial/GovCloud) </a:t>
                      </a:r>
                      <a:endParaRPr sz="900">
                        <a:latin typeface="Salesforce Sans"/>
                        <a:ea typeface="Salesforce Sans"/>
                        <a:cs typeface="Salesforce Sans"/>
                        <a:sym typeface="Salesforce Sans"/>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8D837B"/>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Hybrid </a:t>
                      </a:r>
                      <a:endParaRPr sz="900">
                        <a:latin typeface="Salesforce Sans"/>
                        <a:ea typeface="Salesforce Sans"/>
                        <a:cs typeface="Salesforce Sans"/>
                        <a:sym typeface="Salesforce Sans"/>
                      </a:endParaRPr>
                    </a:p>
                    <a:p>
                      <a:pPr indent="0" lvl="0" marL="0" rtl="0" algn="ctr">
                        <a:spcBef>
                          <a:spcPts val="0"/>
                        </a:spcBef>
                        <a:spcAft>
                          <a:spcPts val="0"/>
                        </a:spcAft>
                        <a:buNone/>
                      </a:pPr>
                      <a:r>
                        <a:rPr lang="en" sz="900">
                          <a:latin typeface="Salesforce Sans"/>
                          <a:ea typeface="Salesforce Sans"/>
                          <a:cs typeface="Salesforce Sans"/>
                          <a:sym typeface="Salesforce Sans"/>
                        </a:rPr>
                        <a:t>(Commercial/GovCloud) </a:t>
                      </a:r>
                      <a:endParaRPr sz="900">
                        <a:latin typeface="Salesforce Sans"/>
                        <a:ea typeface="Salesforce Sans"/>
                        <a:cs typeface="Salesforce Sans"/>
                        <a:sym typeface="Salesforce Sans"/>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8D837B"/>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On-premise </a:t>
                      </a:r>
                      <a:endParaRPr sz="900">
                        <a:latin typeface="Salesforce Sans"/>
                        <a:ea typeface="Salesforce Sans"/>
                        <a:cs typeface="Salesforce Sans"/>
                        <a:sym typeface="Salesforce Sans"/>
                      </a:endParaRPr>
                    </a:p>
                    <a:p>
                      <a:pPr indent="0" lvl="0" marL="0" rtl="0" algn="ctr">
                        <a:spcBef>
                          <a:spcPts val="0"/>
                        </a:spcBef>
                        <a:spcAft>
                          <a:spcPts val="0"/>
                        </a:spcAft>
                        <a:buNone/>
                      </a:pPr>
                      <a:r>
                        <a:rPr lang="en" sz="900">
                          <a:latin typeface="Salesforce Sans"/>
                          <a:ea typeface="Salesforce Sans"/>
                          <a:cs typeface="Salesforce Sans"/>
                          <a:sym typeface="Salesforce Sans"/>
                        </a:rPr>
                        <a:t>(Private Cloud Edition) </a:t>
                      </a:r>
                      <a:endParaRPr sz="1500">
                        <a:latin typeface="Salesforce Sans"/>
                        <a:ea typeface="Salesforce Sans"/>
                        <a:cs typeface="Salesforce Sans"/>
                        <a:sym typeface="Salesforce Sans"/>
                      </a:endParaRPr>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8D837B"/>
                      </a:solidFill>
                      <a:prstDash val="solid"/>
                      <a:round/>
                      <a:headEnd len="sm" w="sm" type="none"/>
                      <a:tailEnd len="sm" w="sm" type="none"/>
                    </a:lnB>
                  </a:tcPr>
                </a:tc>
              </a:tr>
              <a:tr h="453525">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Control Plane</a:t>
                      </a:r>
                      <a:endParaRPr sz="1500">
                        <a:latin typeface="Salesforce Sans"/>
                        <a:ea typeface="Salesforce Sans"/>
                        <a:cs typeface="Salesforce Sans"/>
                        <a:sym typeface="Salesforce Sans"/>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8D837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8D837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8D837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8D837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53525">
                <a:tc>
                  <a:txBody>
                    <a:bodyPr/>
                    <a:lstStyle/>
                    <a:p>
                      <a:pPr indent="0" lvl="0" marL="0" rtl="0" algn="l">
                        <a:spcBef>
                          <a:spcPts val="0"/>
                        </a:spcBef>
                        <a:spcAft>
                          <a:spcPts val="0"/>
                        </a:spcAft>
                        <a:buNone/>
                      </a:pPr>
                      <a:r>
                        <a:t/>
                      </a:r>
                      <a:endParaRPr sz="1500">
                        <a:latin typeface="Salesforce Sans"/>
                        <a:ea typeface="Salesforce Sans"/>
                        <a:cs typeface="Salesforce Sans"/>
                        <a:sym typeface="Salesforce Sans"/>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t/>
                      </a:r>
                      <a:endParaRPr sz="1500"/>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r>
              <a:tr h="453525">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Runtime Plane</a:t>
                      </a:r>
                      <a:endParaRPr sz="1500">
                        <a:latin typeface="Salesforce Sans"/>
                        <a:ea typeface="Salesforce Sans"/>
                        <a:cs typeface="Salesforce Sans"/>
                        <a:sym typeface="Salesforce Sans"/>
                      </a:endParaRPr>
                    </a:p>
                  </a:txBody>
                  <a:tcPr marT="91425" marB="91425" marR="91425" marL="91425">
                    <a:lnL cap="flat" cmpd="sng" w="9525">
                      <a:solidFill>
                        <a:srgbClr val="9E9E9E">
                          <a:alpha val="0"/>
                        </a:srgbClr>
                      </a:solidFill>
                      <a:prstDash val="solid"/>
                      <a:round/>
                      <a:headEnd len="sm" w="sm" type="none"/>
                      <a:tailEnd len="sm" w="sm" type="none"/>
                    </a:lnL>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r>
              <a:tr h="453525">
                <a:tc>
                  <a:txBody>
                    <a:bodyPr/>
                    <a:lstStyle/>
                    <a:p>
                      <a:pPr indent="0" lvl="0" marL="0" rtl="0" algn="l">
                        <a:spcBef>
                          <a:spcPts val="0"/>
                        </a:spcBef>
                        <a:spcAft>
                          <a:spcPts val="0"/>
                        </a:spcAft>
                        <a:buNone/>
                      </a:pPr>
                      <a:r>
                        <a:t/>
                      </a:r>
                      <a:endParaRPr sz="1500"/>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234" name="Google Shape;1234;p59"/>
          <p:cNvPicPr preferRelativeResize="0"/>
          <p:nvPr/>
        </p:nvPicPr>
        <p:blipFill rotWithShape="1">
          <a:blip r:embed="rId3">
            <a:alphaModFix/>
          </a:blip>
          <a:srcRect b="0" l="0" r="0" t="0"/>
          <a:stretch/>
        </p:blipFill>
        <p:spPr>
          <a:xfrm>
            <a:off x="2853173" y="1973550"/>
            <a:ext cx="717700" cy="481300"/>
          </a:xfrm>
          <a:prstGeom prst="rect">
            <a:avLst/>
          </a:prstGeom>
          <a:noFill/>
          <a:ln>
            <a:noFill/>
          </a:ln>
        </p:spPr>
      </p:pic>
      <p:pic>
        <p:nvPicPr>
          <p:cNvPr id="1235" name="Google Shape;1235;p59"/>
          <p:cNvPicPr preferRelativeResize="0"/>
          <p:nvPr/>
        </p:nvPicPr>
        <p:blipFill rotWithShape="1">
          <a:blip r:embed="rId4">
            <a:alphaModFix/>
          </a:blip>
          <a:srcRect b="0" l="0" r="0" t="0"/>
          <a:stretch/>
        </p:blipFill>
        <p:spPr>
          <a:xfrm>
            <a:off x="5072900" y="3185225"/>
            <a:ext cx="523368" cy="533400"/>
          </a:xfrm>
          <a:prstGeom prst="rect">
            <a:avLst/>
          </a:prstGeom>
          <a:noFill/>
          <a:ln>
            <a:noFill/>
          </a:ln>
        </p:spPr>
      </p:pic>
      <p:grpSp>
        <p:nvGrpSpPr>
          <p:cNvPr id="1236" name="Google Shape;1236;p59"/>
          <p:cNvGrpSpPr/>
          <p:nvPr/>
        </p:nvGrpSpPr>
        <p:grpSpPr>
          <a:xfrm>
            <a:off x="5506168" y="2881672"/>
            <a:ext cx="686813" cy="408412"/>
            <a:chOff x="4376351" y="4453555"/>
            <a:chExt cx="512700" cy="300767"/>
          </a:xfrm>
        </p:grpSpPr>
        <p:pic>
          <p:nvPicPr>
            <p:cNvPr id="1237" name="Google Shape;1237;p59"/>
            <p:cNvPicPr preferRelativeResize="0"/>
            <p:nvPr/>
          </p:nvPicPr>
          <p:blipFill rotWithShape="1">
            <a:blip r:embed="rId5">
              <a:alphaModFix/>
            </a:blip>
            <a:srcRect b="0" l="0" r="0" t="0"/>
            <a:stretch/>
          </p:blipFill>
          <p:spPr>
            <a:xfrm>
              <a:off x="4376351" y="4453555"/>
              <a:ext cx="512700" cy="300767"/>
            </a:xfrm>
            <a:prstGeom prst="rect">
              <a:avLst/>
            </a:prstGeom>
            <a:noFill/>
            <a:ln>
              <a:noFill/>
            </a:ln>
          </p:spPr>
        </p:pic>
        <p:sp>
          <p:nvSpPr>
            <p:cNvPr id="1238" name="Google Shape;1238;p59"/>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9" name="Google Shape;1239;p59"/>
          <p:cNvGrpSpPr/>
          <p:nvPr/>
        </p:nvGrpSpPr>
        <p:grpSpPr>
          <a:xfrm>
            <a:off x="725499" y="3840625"/>
            <a:ext cx="1547451" cy="950378"/>
            <a:chOff x="573099" y="3688225"/>
            <a:chExt cx="1547451" cy="950378"/>
          </a:xfrm>
        </p:grpSpPr>
        <p:pic>
          <p:nvPicPr>
            <p:cNvPr id="1240" name="Google Shape;1240;p59"/>
            <p:cNvPicPr preferRelativeResize="0"/>
            <p:nvPr/>
          </p:nvPicPr>
          <p:blipFill rotWithShape="1">
            <a:blip r:embed="rId4">
              <a:alphaModFix/>
            </a:blip>
            <a:srcRect b="0" l="0" r="0" t="0"/>
            <a:stretch/>
          </p:blipFill>
          <p:spPr>
            <a:xfrm>
              <a:off x="605662" y="4088149"/>
              <a:ext cx="199987" cy="208147"/>
            </a:xfrm>
            <a:prstGeom prst="rect">
              <a:avLst/>
            </a:prstGeom>
            <a:noFill/>
            <a:ln>
              <a:noFill/>
            </a:ln>
          </p:spPr>
        </p:pic>
        <p:grpSp>
          <p:nvGrpSpPr>
            <p:cNvPr id="1241" name="Google Shape;1241;p59"/>
            <p:cNvGrpSpPr/>
            <p:nvPr/>
          </p:nvGrpSpPr>
          <p:grpSpPr>
            <a:xfrm>
              <a:off x="576100" y="4449059"/>
              <a:ext cx="259529" cy="189543"/>
              <a:chOff x="4376351" y="4453555"/>
              <a:chExt cx="512700" cy="300767"/>
            </a:xfrm>
          </p:grpSpPr>
          <p:pic>
            <p:nvPicPr>
              <p:cNvPr id="1242" name="Google Shape;1242;p59"/>
              <p:cNvPicPr preferRelativeResize="0"/>
              <p:nvPr/>
            </p:nvPicPr>
            <p:blipFill rotWithShape="1">
              <a:blip r:embed="rId5">
                <a:alphaModFix/>
              </a:blip>
              <a:srcRect b="0" l="0" r="0" t="0"/>
              <a:stretch/>
            </p:blipFill>
            <p:spPr>
              <a:xfrm>
                <a:off x="4376351" y="4453555"/>
                <a:ext cx="512700" cy="300767"/>
              </a:xfrm>
              <a:prstGeom prst="rect">
                <a:avLst/>
              </a:prstGeom>
              <a:noFill/>
              <a:ln>
                <a:noFill/>
              </a:ln>
            </p:spPr>
          </p:pic>
          <p:sp>
            <p:nvSpPr>
              <p:cNvPr id="1243" name="Google Shape;1243;p59"/>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44" name="Google Shape;1244;p59"/>
            <p:cNvPicPr preferRelativeResize="0"/>
            <p:nvPr/>
          </p:nvPicPr>
          <p:blipFill rotWithShape="1">
            <a:blip r:embed="rId3">
              <a:alphaModFix/>
            </a:blip>
            <a:srcRect b="0" l="0" r="0" t="0"/>
            <a:stretch/>
          </p:blipFill>
          <p:spPr>
            <a:xfrm>
              <a:off x="573099" y="3753750"/>
              <a:ext cx="265100" cy="181545"/>
            </a:xfrm>
            <a:prstGeom prst="rect">
              <a:avLst/>
            </a:prstGeom>
            <a:noFill/>
            <a:ln>
              <a:noFill/>
            </a:ln>
          </p:spPr>
        </p:pic>
        <p:sp>
          <p:nvSpPr>
            <p:cNvPr id="1245" name="Google Shape;1245;p59"/>
            <p:cNvSpPr txBox="1"/>
            <p:nvPr/>
          </p:nvSpPr>
          <p:spPr>
            <a:xfrm>
              <a:off x="805650" y="3688225"/>
              <a:ext cx="13149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Verdana"/>
                  <a:ea typeface="Verdana"/>
                  <a:cs typeface="Verdana"/>
                  <a:sym typeface="Verdana"/>
                </a:rPr>
                <a:t>Managed by MuleSoft</a:t>
              </a:r>
              <a:endParaRPr sz="600"/>
            </a:p>
          </p:txBody>
        </p:sp>
        <p:sp>
          <p:nvSpPr>
            <p:cNvPr id="1246" name="Google Shape;1246;p59"/>
            <p:cNvSpPr txBox="1"/>
            <p:nvPr/>
          </p:nvSpPr>
          <p:spPr>
            <a:xfrm>
              <a:off x="805650" y="3993025"/>
              <a:ext cx="13149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Verdana"/>
                  <a:ea typeface="Verdana"/>
                  <a:cs typeface="Verdana"/>
                  <a:sym typeface="Verdana"/>
                </a:rPr>
                <a:t>Managed by the Customer (Data center)</a:t>
              </a:r>
              <a:endParaRPr sz="600"/>
            </a:p>
          </p:txBody>
        </p:sp>
        <p:sp>
          <p:nvSpPr>
            <p:cNvPr id="1247" name="Google Shape;1247;p59"/>
            <p:cNvSpPr txBox="1"/>
            <p:nvPr/>
          </p:nvSpPr>
          <p:spPr>
            <a:xfrm>
              <a:off x="805650" y="4374025"/>
              <a:ext cx="13149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Verdana"/>
                  <a:ea typeface="Verdana"/>
                  <a:cs typeface="Verdana"/>
                  <a:sym typeface="Verdana"/>
                </a:rPr>
                <a:t>Managed by the Customer (3rd party Cloud)</a:t>
              </a:r>
              <a:endParaRPr sz="600">
                <a:latin typeface="Verdana"/>
                <a:ea typeface="Verdana"/>
                <a:cs typeface="Verdana"/>
                <a:sym typeface="Verdana"/>
              </a:endParaRPr>
            </a:p>
          </p:txBody>
        </p:sp>
      </p:grpSp>
      <p:pic>
        <p:nvPicPr>
          <p:cNvPr id="1248" name="Google Shape;1248;p59"/>
          <p:cNvPicPr preferRelativeResize="0"/>
          <p:nvPr/>
        </p:nvPicPr>
        <p:blipFill rotWithShape="1">
          <a:blip r:embed="rId3">
            <a:alphaModFix/>
          </a:blip>
          <a:srcRect b="0" l="0" r="0" t="0"/>
          <a:stretch/>
        </p:blipFill>
        <p:spPr>
          <a:xfrm>
            <a:off x="2853173" y="2887950"/>
            <a:ext cx="717700" cy="481300"/>
          </a:xfrm>
          <a:prstGeom prst="rect">
            <a:avLst/>
          </a:prstGeom>
          <a:noFill/>
          <a:ln>
            <a:noFill/>
          </a:ln>
        </p:spPr>
      </p:pic>
      <p:pic>
        <p:nvPicPr>
          <p:cNvPr id="1249" name="Google Shape;1249;p59"/>
          <p:cNvPicPr preferRelativeResize="0"/>
          <p:nvPr/>
        </p:nvPicPr>
        <p:blipFill rotWithShape="1">
          <a:blip r:embed="rId3">
            <a:alphaModFix/>
          </a:blip>
          <a:srcRect b="0" l="0" r="0" t="0"/>
          <a:stretch/>
        </p:blipFill>
        <p:spPr>
          <a:xfrm>
            <a:off x="4910573" y="1973550"/>
            <a:ext cx="717700" cy="481300"/>
          </a:xfrm>
          <a:prstGeom prst="rect">
            <a:avLst/>
          </a:prstGeom>
          <a:noFill/>
          <a:ln>
            <a:noFill/>
          </a:ln>
        </p:spPr>
      </p:pic>
      <p:pic>
        <p:nvPicPr>
          <p:cNvPr id="1250" name="Google Shape;1250;p59"/>
          <p:cNvPicPr preferRelativeResize="0"/>
          <p:nvPr/>
        </p:nvPicPr>
        <p:blipFill rotWithShape="1">
          <a:blip r:embed="rId3">
            <a:alphaModFix/>
          </a:blip>
          <a:srcRect b="0" l="0" r="0" t="0"/>
          <a:stretch/>
        </p:blipFill>
        <p:spPr>
          <a:xfrm>
            <a:off x="4377173" y="2887950"/>
            <a:ext cx="717700" cy="481300"/>
          </a:xfrm>
          <a:prstGeom prst="rect">
            <a:avLst/>
          </a:prstGeom>
          <a:noFill/>
          <a:ln>
            <a:noFill/>
          </a:ln>
        </p:spPr>
      </p:pic>
      <p:pic>
        <p:nvPicPr>
          <p:cNvPr id="1251" name="Google Shape;1251;p59"/>
          <p:cNvPicPr preferRelativeResize="0"/>
          <p:nvPr/>
        </p:nvPicPr>
        <p:blipFill rotWithShape="1">
          <a:blip r:embed="rId4">
            <a:alphaModFix/>
          </a:blip>
          <a:srcRect b="0" l="0" r="0" t="0"/>
          <a:stretch/>
        </p:blipFill>
        <p:spPr>
          <a:xfrm>
            <a:off x="6596900" y="3185225"/>
            <a:ext cx="523368" cy="533400"/>
          </a:xfrm>
          <a:prstGeom prst="rect">
            <a:avLst/>
          </a:prstGeom>
          <a:noFill/>
          <a:ln>
            <a:noFill/>
          </a:ln>
        </p:spPr>
      </p:pic>
      <p:grpSp>
        <p:nvGrpSpPr>
          <p:cNvPr id="1252" name="Google Shape;1252;p59"/>
          <p:cNvGrpSpPr/>
          <p:nvPr/>
        </p:nvGrpSpPr>
        <p:grpSpPr>
          <a:xfrm>
            <a:off x="7030168" y="2881672"/>
            <a:ext cx="686813" cy="408412"/>
            <a:chOff x="4376351" y="4453555"/>
            <a:chExt cx="512700" cy="300767"/>
          </a:xfrm>
        </p:grpSpPr>
        <p:pic>
          <p:nvPicPr>
            <p:cNvPr id="1253" name="Google Shape;1253;p59"/>
            <p:cNvPicPr preferRelativeResize="0"/>
            <p:nvPr/>
          </p:nvPicPr>
          <p:blipFill rotWithShape="1">
            <a:blip r:embed="rId5">
              <a:alphaModFix/>
            </a:blip>
            <a:srcRect b="0" l="0" r="0" t="0"/>
            <a:stretch/>
          </p:blipFill>
          <p:spPr>
            <a:xfrm>
              <a:off x="4376351" y="4453555"/>
              <a:ext cx="512700" cy="300767"/>
            </a:xfrm>
            <a:prstGeom prst="rect">
              <a:avLst/>
            </a:prstGeom>
            <a:noFill/>
            <a:ln>
              <a:noFill/>
            </a:ln>
          </p:spPr>
        </p:pic>
        <p:sp>
          <p:nvSpPr>
            <p:cNvPr id="1254" name="Google Shape;1254;p59"/>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55" name="Google Shape;1255;p59"/>
          <p:cNvPicPr preferRelativeResize="0"/>
          <p:nvPr/>
        </p:nvPicPr>
        <p:blipFill rotWithShape="1">
          <a:blip r:embed="rId4">
            <a:alphaModFix/>
          </a:blip>
          <a:srcRect b="0" l="0" r="0" t="0"/>
          <a:stretch/>
        </p:blipFill>
        <p:spPr>
          <a:xfrm>
            <a:off x="6596900" y="2194625"/>
            <a:ext cx="523368" cy="533400"/>
          </a:xfrm>
          <a:prstGeom prst="rect">
            <a:avLst/>
          </a:prstGeom>
          <a:noFill/>
          <a:ln>
            <a:noFill/>
          </a:ln>
        </p:spPr>
      </p:pic>
      <p:grpSp>
        <p:nvGrpSpPr>
          <p:cNvPr id="1256" name="Google Shape;1256;p59"/>
          <p:cNvGrpSpPr/>
          <p:nvPr/>
        </p:nvGrpSpPr>
        <p:grpSpPr>
          <a:xfrm>
            <a:off x="7030168" y="1967272"/>
            <a:ext cx="686813" cy="408412"/>
            <a:chOff x="4376351" y="4453555"/>
            <a:chExt cx="512700" cy="300767"/>
          </a:xfrm>
        </p:grpSpPr>
        <p:pic>
          <p:nvPicPr>
            <p:cNvPr id="1257" name="Google Shape;1257;p59"/>
            <p:cNvPicPr preferRelativeResize="0"/>
            <p:nvPr/>
          </p:nvPicPr>
          <p:blipFill rotWithShape="1">
            <a:blip r:embed="rId5">
              <a:alphaModFix/>
            </a:blip>
            <a:srcRect b="0" l="0" r="0" t="0"/>
            <a:stretch/>
          </p:blipFill>
          <p:spPr>
            <a:xfrm>
              <a:off x="4376351" y="4453555"/>
              <a:ext cx="512700" cy="300767"/>
            </a:xfrm>
            <a:prstGeom prst="rect">
              <a:avLst/>
            </a:prstGeom>
            <a:noFill/>
            <a:ln>
              <a:noFill/>
            </a:ln>
          </p:spPr>
        </p:pic>
        <p:sp>
          <p:nvSpPr>
            <p:cNvPr id="1258" name="Google Shape;1258;p59"/>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9" name="Google Shape;1259;p59"/>
          <p:cNvSpPr/>
          <p:nvPr/>
        </p:nvSpPr>
        <p:spPr>
          <a:xfrm>
            <a:off x="2513025" y="1924050"/>
            <a:ext cx="1585800" cy="804000"/>
          </a:xfrm>
          <a:prstGeom prst="rect">
            <a:avLst/>
          </a:prstGeom>
          <a:solidFill>
            <a:srgbClr val="F4F4F4">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9"/>
          <p:cNvSpPr/>
          <p:nvPr/>
        </p:nvSpPr>
        <p:spPr>
          <a:xfrm>
            <a:off x="6479100" y="1924075"/>
            <a:ext cx="1533300" cy="804000"/>
          </a:xfrm>
          <a:prstGeom prst="rect">
            <a:avLst/>
          </a:prstGeom>
          <a:solidFill>
            <a:srgbClr val="F4F4F4">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9"/>
          <p:cNvSpPr/>
          <p:nvPr/>
        </p:nvSpPr>
        <p:spPr>
          <a:xfrm>
            <a:off x="4330550" y="2913450"/>
            <a:ext cx="764400" cy="447600"/>
          </a:xfrm>
          <a:prstGeom prst="rect">
            <a:avLst/>
          </a:prstGeom>
          <a:solidFill>
            <a:srgbClr val="F4F4F4">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9"/>
          <p:cNvSpPr/>
          <p:nvPr/>
        </p:nvSpPr>
        <p:spPr>
          <a:xfrm>
            <a:off x="6326700" y="2914675"/>
            <a:ext cx="1533300" cy="804000"/>
          </a:xfrm>
          <a:prstGeom prst="rect">
            <a:avLst/>
          </a:prstGeom>
          <a:solidFill>
            <a:srgbClr val="F4F4F4">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9"/>
          <p:cNvSpPr/>
          <p:nvPr/>
        </p:nvSpPr>
        <p:spPr>
          <a:xfrm>
            <a:off x="2592900" y="2838475"/>
            <a:ext cx="1533300" cy="804000"/>
          </a:xfrm>
          <a:prstGeom prst="rect">
            <a:avLst/>
          </a:prstGeom>
          <a:solidFill>
            <a:srgbClr val="F4F4F4">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9"/>
          <p:cNvSpPr txBox="1"/>
          <p:nvPr>
            <p:ph idx="1" type="body"/>
          </p:nvPr>
        </p:nvSpPr>
        <p:spPr>
          <a:xfrm>
            <a:off x="425620" y="822956"/>
            <a:ext cx="6787200" cy="3285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Hybrid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60"/>
          <p:cNvSpPr/>
          <p:nvPr/>
        </p:nvSpPr>
        <p:spPr>
          <a:xfrm>
            <a:off x="1157537" y="3199406"/>
            <a:ext cx="6709200" cy="1474200"/>
          </a:xfrm>
          <a:prstGeom prst="roundRect">
            <a:avLst>
              <a:gd fmla="val 3610" name="adj"/>
            </a:avLst>
          </a:prstGeom>
          <a:solidFill>
            <a:srgbClr val="A4C2F4"/>
          </a:solidFill>
          <a:ln>
            <a:noFill/>
          </a:ln>
        </p:spPr>
        <p:txBody>
          <a:bodyPr anchorCtr="0" anchor="t"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rPr>
              <a:t>Anypoint Runtime Fabric</a:t>
            </a:r>
            <a:endParaRPr i="0" sz="1100" u="none" cap="none" strike="noStrike">
              <a:solidFill>
                <a:schemeClr val="lt1"/>
              </a:solidFill>
            </a:endParaRPr>
          </a:p>
        </p:txBody>
      </p:sp>
      <p:sp>
        <p:nvSpPr>
          <p:cNvPr id="1270" name="Google Shape;1270;p60"/>
          <p:cNvSpPr/>
          <p:nvPr/>
        </p:nvSpPr>
        <p:spPr>
          <a:xfrm>
            <a:off x="1298667" y="34837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sp>
        <p:nvSpPr>
          <p:cNvPr id="1271" name="Google Shape;1271;p60"/>
          <p:cNvSpPr/>
          <p:nvPr/>
        </p:nvSpPr>
        <p:spPr>
          <a:xfrm>
            <a:off x="2378743" y="34837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grpSp>
        <p:nvGrpSpPr>
          <p:cNvPr id="1272" name="Google Shape;1272;p60"/>
          <p:cNvGrpSpPr/>
          <p:nvPr/>
        </p:nvGrpSpPr>
        <p:grpSpPr>
          <a:xfrm>
            <a:off x="1329985" y="3484257"/>
            <a:ext cx="448833" cy="448809"/>
            <a:chOff x="2720050" y="4405325"/>
            <a:chExt cx="669900" cy="873000"/>
          </a:xfrm>
        </p:grpSpPr>
        <p:sp>
          <p:nvSpPr>
            <p:cNvPr id="1273" name="Google Shape;1273;p60"/>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274" name="Google Shape;1274;p60"/>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1275" name="Google Shape;1275;p60"/>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1276" name="Google Shape;1276;p60"/>
          <p:cNvGrpSpPr/>
          <p:nvPr/>
        </p:nvGrpSpPr>
        <p:grpSpPr>
          <a:xfrm>
            <a:off x="1825284" y="3484244"/>
            <a:ext cx="448833" cy="448809"/>
            <a:chOff x="2720050" y="4405325"/>
            <a:chExt cx="669900" cy="873000"/>
          </a:xfrm>
        </p:grpSpPr>
        <p:sp>
          <p:nvSpPr>
            <p:cNvPr id="1277" name="Google Shape;1277;p60"/>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278" name="Google Shape;1278;p60"/>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1279" name="Google Shape;1279;p60"/>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1280" name="Google Shape;1280;p60"/>
          <p:cNvGrpSpPr/>
          <p:nvPr/>
        </p:nvGrpSpPr>
        <p:grpSpPr>
          <a:xfrm>
            <a:off x="2410062" y="3484257"/>
            <a:ext cx="448833" cy="448809"/>
            <a:chOff x="2720050" y="4405325"/>
            <a:chExt cx="669900" cy="873000"/>
          </a:xfrm>
        </p:grpSpPr>
        <p:sp>
          <p:nvSpPr>
            <p:cNvPr id="1281" name="Google Shape;1281;p60"/>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282" name="Google Shape;1282;p60"/>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1283" name="Google Shape;1283;p60"/>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1284" name="Google Shape;1284;p60"/>
          <p:cNvGrpSpPr/>
          <p:nvPr/>
        </p:nvGrpSpPr>
        <p:grpSpPr>
          <a:xfrm>
            <a:off x="2905361" y="3484244"/>
            <a:ext cx="448833" cy="448809"/>
            <a:chOff x="2720050" y="4405325"/>
            <a:chExt cx="669900" cy="873000"/>
          </a:xfrm>
        </p:grpSpPr>
        <p:sp>
          <p:nvSpPr>
            <p:cNvPr id="1285" name="Google Shape;1285;p60"/>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286" name="Google Shape;1286;p60"/>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1287" name="Google Shape;1287;p60"/>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sp>
        <p:nvSpPr>
          <p:cNvPr id="1288" name="Google Shape;1288;p60"/>
          <p:cNvSpPr/>
          <p:nvPr/>
        </p:nvSpPr>
        <p:spPr>
          <a:xfrm>
            <a:off x="3465725" y="34837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grpSp>
        <p:nvGrpSpPr>
          <p:cNvPr id="1289" name="Google Shape;1289;p60"/>
          <p:cNvGrpSpPr/>
          <p:nvPr/>
        </p:nvGrpSpPr>
        <p:grpSpPr>
          <a:xfrm>
            <a:off x="3490557" y="3484244"/>
            <a:ext cx="448833" cy="448809"/>
            <a:chOff x="2720050" y="4405325"/>
            <a:chExt cx="669900" cy="873000"/>
          </a:xfrm>
        </p:grpSpPr>
        <p:sp>
          <p:nvSpPr>
            <p:cNvPr id="1290" name="Google Shape;1290;p60"/>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291" name="Google Shape;1291;p60"/>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1292" name="Google Shape;1292;p60"/>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1293" name="Google Shape;1293;p60"/>
          <p:cNvGrpSpPr/>
          <p:nvPr/>
        </p:nvGrpSpPr>
        <p:grpSpPr>
          <a:xfrm>
            <a:off x="3992343" y="3484244"/>
            <a:ext cx="448833" cy="448809"/>
            <a:chOff x="2720050" y="4405325"/>
            <a:chExt cx="669900" cy="873000"/>
          </a:xfrm>
        </p:grpSpPr>
        <p:sp>
          <p:nvSpPr>
            <p:cNvPr id="1294" name="Google Shape;1294;p60"/>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295" name="Google Shape;1295;p60"/>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1296" name="Google Shape;1296;p60"/>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sp>
        <p:nvSpPr>
          <p:cNvPr id="1297" name="Google Shape;1297;p60"/>
          <p:cNvSpPr/>
          <p:nvPr/>
        </p:nvSpPr>
        <p:spPr>
          <a:xfrm>
            <a:off x="4552707" y="34837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grpSp>
        <p:nvGrpSpPr>
          <p:cNvPr id="1298" name="Google Shape;1298;p60"/>
          <p:cNvGrpSpPr/>
          <p:nvPr/>
        </p:nvGrpSpPr>
        <p:grpSpPr>
          <a:xfrm>
            <a:off x="4577539" y="3484244"/>
            <a:ext cx="448833" cy="448809"/>
            <a:chOff x="2720050" y="4405325"/>
            <a:chExt cx="669900" cy="873000"/>
          </a:xfrm>
        </p:grpSpPr>
        <p:sp>
          <p:nvSpPr>
            <p:cNvPr id="1299" name="Google Shape;1299;p60"/>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300" name="Google Shape;1300;p60"/>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1301" name="Google Shape;1301;p60"/>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1302" name="Google Shape;1302;p60"/>
          <p:cNvGrpSpPr/>
          <p:nvPr/>
        </p:nvGrpSpPr>
        <p:grpSpPr>
          <a:xfrm>
            <a:off x="5079325" y="3484244"/>
            <a:ext cx="448833" cy="448809"/>
            <a:chOff x="2720050" y="4405325"/>
            <a:chExt cx="669900" cy="873000"/>
          </a:xfrm>
        </p:grpSpPr>
        <p:sp>
          <p:nvSpPr>
            <p:cNvPr id="1303" name="Google Shape;1303;p60"/>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304" name="Google Shape;1304;p60"/>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1305" name="Google Shape;1305;p60"/>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sp>
        <p:nvSpPr>
          <p:cNvPr id="1306" name="Google Shape;1306;p60"/>
          <p:cNvSpPr/>
          <p:nvPr/>
        </p:nvSpPr>
        <p:spPr>
          <a:xfrm>
            <a:off x="5639690" y="34837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grpSp>
        <p:nvGrpSpPr>
          <p:cNvPr id="1307" name="Google Shape;1307;p60"/>
          <p:cNvGrpSpPr/>
          <p:nvPr/>
        </p:nvGrpSpPr>
        <p:grpSpPr>
          <a:xfrm>
            <a:off x="5664521" y="3484244"/>
            <a:ext cx="448833" cy="448809"/>
            <a:chOff x="2720050" y="4405325"/>
            <a:chExt cx="669900" cy="873000"/>
          </a:xfrm>
        </p:grpSpPr>
        <p:sp>
          <p:nvSpPr>
            <p:cNvPr id="1308" name="Google Shape;1308;p60"/>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309" name="Google Shape;1309;p60"/>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1310" name="Google Shape;1310;p60"/>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1311" name="Google Shape;1311;p60"/>
          <p:cNvGrpSpPr/>
          <p:nvPr/>
        </p:nvGrpSpPr>
        <p:grpSpPr>
          <a:xfrm>
            <a:off x="6166307" y="3484244"/>
            <a:ext cx="448833" cy="448809"/>
            <a:chOff x="2720050" y="4405325"/>
            <a:chExt cx="669900" cy="873000"/>
          </a:xfrm>
        </p:grpSpPr>
        <p:sp>
          <p:nvSpPr>
            <p:cNvPr id="1312" name="Google Shape;1312;p60"/>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313" name="Google Shape;1313;p60"/>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1314" name="Google Shape;1314;p60"/>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sp>
        <p:nvSpPr>
          <p:cNvPr id="1315" name="Google Shape;1315;p60"/>
          <p:cNvSpPr/>
          <p:nvPr/>
        </p:nvSpPr>
        <p:spPr>
          <a:xfrm>
            <a:off x="6726672" y="34837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grpSp>
        <p:nvGrpSpPr>
          <p:cNvPr id="1316" name="Google Shape;1316;p60"/>
          <p:cNvGrpSpPr/>
          <p:nvPr/>
        </p:nvGrpSpPr>
        <p:grpSpPr>
          <a:xfrm>
            <a:off x="6751504" y="3484244"/>
            <a:ext cx="448833" cy="448809"/>
            <a:chOff x="2720050" y="4405325"/>
            <a:chExt cx="669900" cy="873000"/>
          </a:xfrm>
        </p:grpSpPr>
        <p:sp>
          <p:nvSpPr>
            <p:cNvPr id="1317" name="Google Shape;1317;p60"/>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318" name="Google Shape;1318;p60"/>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1319" name="Google Shape;1319;p60"/>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1320" name="Google Shape;1320;p60"/>
          <p:cNvGrpSpPr/>
          <p:nvPr/>
        </p:nvGrpSpPr>
        <p:grpSpPr>
          <a:xfrm>
            <a:off x="7253290" y="3484244"/>
            <a:ext cx="448833" cy="448809"/>
            <a:chOff x="2720050" y="4405325"/>
            <a:chExt cx="669900" cy="873000"/>
          </a:xfrm>
        </p:grpSpPr>
        <p:sp>
          <p:nvSpPr>
            <p:cNvPr id="1321" name="Google Shape;1321;p60"/>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322" name="Google Shape;1322;p60"/>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1323" name="Google Shape;1323;p60"/>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sp>
        <p:nvSpPr>
          <p:cNvPr id="1324" name="Google Shape;1324;p60"/>
          <p:cNvSpPr/>
          <p:nvPr/>
        </p:nvSpPr>
        <p:spPr>
          <a:xfrm>
            <a:off x="1329869" y="3957844"/>
            <a:ext cx="6372300" cy="1875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Runtime Fabric services</a:t>
            </a:r>
            <a:endParaRPr i="0" sz="900" u="none" cap="none" strike="noStrike">
              <a:solidFill>
                <a:srgbClr val="FFFFFF"/>
              </a:solidFill>
            </a:endParaRPr>
          </a:p>
        </p:txBody>
      </p:sp>
      <p:sp>
        <p:nvSpPr>
          <p:cNvPr id="1325" name="Google Shape;1325;p60"/>
          <p:cNvSpPr/>
          <p:nvPr/>
        </p:nvSpPr>
        <p:spPr>
          <a:xfrm>
            <a:off x="1329995" y="4207088"/>
            <a:ext cx="6372300" cy="169500"/>
          </a:xfrm>
          <a:prstGeom prst="roundRect">
            <a:avLst>
              <a:gd fmla="val 16667" name="adj"/>
            </a:avLst>
          </a:prstGeom>
          <a:solidFill>
            <a:schemeClr val="accent5"/>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Docker &amp; Kubernetes (nodes)</a:t>
            </a:r>
            <a:endParaRPr i="0" sz="900" u="none" cap="none" strike="noStrike">
              <a:solidFill>
                <a:srgbClr val="FFFFFF"/>
              </a:solidFill>
            </a:endParaRPr>
          </a:p>
        </p:txBody>
      </p:sp>
      <p:sp>
        <p:nvSpPr>
          <p:cNvPr id="1326" name="Google Shape;1326;p60"/>
          <p:cNvSpPr txBox="1"/>
          <p:nvPr>
            <p:ph type="title"/>
          </p:nvPr>
        </p:nvSpPr>
        <p:spPr>
          <a:xfrm>
            <a:off x="456844" y="33364"/>
            <a:ext cx="7110000" cy="676800"/>
          </a:xfrm>
          <a:prstGeom prst="rect">
            <a:avLst/>
          </a:prstGeom>
        </p:spPr>
        <p:txBody>
          <a:bodyPr anchorCtr="0" anchor="ctr" bIns="68625" lIns="68625" spcFirstLastPara="1" rIns="68625" wrap="square" tIns="68625">
            <a:noAutofit/>
          </a:bodyPr>
          <a:lstStyle/>
          <a:p>
            <a:pPr indent="0" lvl="0" marL="0" rtl="0" algn="l">
              <a:spcBef>
                <a:spcPts val="0"/>
              </a:spcBef>
              <a:spcAft>
                <a:spcPts val="0"/>
              </a:spcAft>
              <a:buNone/>
            </a:pPr>
            <a:r>
              <a:rPr lang="en">
                <a:latin typeface="Arial"/>
                <a:ea typeface="Arial"/>
                <a:cs typeface="Arial"/>
                <a:sym typeface="Arial"/>
              </a:rPr>
              <a:t>Anypoint Runtime Fabric</a:t>
            </a:r>
            <a:endParaRPr>
              <a:latin typeface="Arial"/>
              <a:ea typeface="Arial"/>
              <a:cs typeface="Arial"/>
              <a:sym typeface="Arial"/>
            </a:endParaRPr>
          </a:p>
        </p:txBody>
      </p:sp>
      <p:cxnSp>
        <p:nvCxnSpPr>
          <p:cNvPr id="1327" name="Google Shape;1327;p60"/>
          <p:cNvCxnSpPr/>
          <p:nvPr/>
        </p:nvCxnSpPr>
        <p:spPr>
          <a:xfrm>
            <a:off x="603678" y="3070835"/>
            <a:ext cx="7847700" cy="9300"/>
          </a:xfrm>
          <a:prstGeom prst="bentConnector3">
            <a:avLst>
              <a:gd fmla="val 50000" name="adj1"/>
            </a:avLst>
          </a:prstGeom>
          <a:noFill/>
          <a:ln cap="rnd" cmpd="sng" w="19050">
            <a:solidFill>
              <a:srgbClr val="2E3961"/>
            </a:solidFill>
            <a:prstDash val="dash"/>
            <a:round/>
            <a:headEnd len="med" w="med" type="none"/>
            <a:tailEnd len="lg" w="lg" type="none"/>
          </a:ln>
        </p:spPr>
      </p:cxnSp>
      <p:sp>
        <p:nvSpPr>
          <p:cNvPr id="1328" name="Google Shape;1328;p60"/>
          <p:cNvSpPr/>
          <p:nvPr/>
        </p:nvSpPr>
        <p:spPr>
          <a:xfrm>
            <a:off x="427555" y="2075531"/>
            <a:ext cx="8172900" cy="841800"/>
          </a:xfrm>
          <a:prstGeom prst="rect">
            <a:avLst/>
          </a:prstGeom>
          <a:solidFill>
            <a:schemeClr val="dk2"/>
          </a:solidFill>
          <a:ln>
            <a:noFill/>
          </a:ln>
        </p:spPr>
        <p:txBody>
          <a:bodyPr anchorCtr="0" anchor="ctr" bIns="34300" lIns="68625" spcFirstLastPara="1" rIns="68625" wrap="square" tIns="34300">
            <a:noAutofit/>
          </a:bodyPr>
          <a:lstStyle/>
          <a:p>
            <a:pPr indent="0" lvl="0" marL="0" rtl="0" algn="l">
              <a:spcBef>
                <a:spcPts val="0"/>
              </a:spcBef>
              <a:spcAft>
                <a:spcPts val="0"/>
              </a:spcAft>
              <a:buNone/>
            </a:pPr>
            <a:r>
              <a:rPr b="1" lang="en" sz="1400">
                <a:solidFill>
                  <a:schemeClr val="lt1"/>
                </a:solidFill>
                <a:latin typeface="Salesforce Sans"/>
                <a:ea typeface="Salesforce Sans"/>
                <a:cs typeface="Salesforce Sans"/>
                <a:sym typeface="Salesforce Sans"/>
              </a:rPr>
              <a:t>Anypoint Platform</a:t>
            </a:r>
            <a:endParaRPr b="1" sz="14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rPr b="1" i="1" lang="en" sz="1000">
                <a:solidFill>
                  <a:schemeClr val="lt1"/>
                </a:solidFill>
                <a:latin typeface="Salesforce Sans"/>
                <a:ea typeface="Salesforce Sans"/>
                <a:cs typeface="Salesforce Sans"/>
                <a:sym typeface="Salesforce Sans"/>
              </a:rPr>
              <a:t>API-led connectivity for microservices</a:t>
            </a:r>
            <a:endParaRPr sz="700">
              <a:solidFill>
                <a:schemeClr val="lt1"/>
              </a:solidFill>
              <a:latin typeface="Salesforce Sans"/>
              <a:ea typeface="Salesforce Sans"/>
              <a:cs typeface="Salesforce Sans"/>
              <a:sym typeface="Salesforce Sans"/>
            </a:endParaRPr>
          </a:p>
        </p:txBody>
      </p:sp>
      <p:cxnSp>
        <p:nvCxnSpPr>
          <p:cNvPr id="1329" name="Google Shape;1329;p60"/>
          <p:cNvCxnSpPr/>
          <p:nvPr/>
        </p:nvCxnSpPr>
        <p:spPr>
          <a:xfrm>
            <a:off x="237175" y="1393882"/>
            <a:ext cx="8492100" cy="0"/>
          </a:xfrm>
          <a:prstGeom prst="straightConnector1">
            <a:avLst/>
          </a:prstGeom>
          <a:noFill/>
          <a:ln cap="flat" cmpd="sng" w="9525">
            <a:solidFill>
              <a:schemeClr val="dk2"/>
            </a:solidFill>
            <a:prstDash val="dot"/>
            <a:round/>
            <a:headEnd len="med" w="med" type="none"/>
            <a:tailEnd len="med" w="med" type="none"/>
          </a:ln>
        </p:spPr>
      </p:cxnSp>
      <p:pic>
        <p:nvPicPr>
          <p:cNvPr id="1330" name="Google Shape;1330;p60"/>
          <p:cNvPicPr preferRelativeResize="0"/>
          <p:nvPr/>
        </p:nvPicPr>
        <p:blipFill rotWithShape="1">
          <a:blip r:embed="rId3">
            <a:alphaModFix/>
          </a:blip>
          <a:srcRect b="0" l="0" r="0" t="0"/>
          <a:stretch/>
        </p:blipFill>
        <p:spPr>
          <a:xfrm>
            <a:off x="6299691" y="678563"/>
            <a:ext cx="713105" cy="713105"/>
          </a:xfrm>
          <a:prstGeom prst="rect">
            <a:avLst/>
          </a:prstGeom>
          <a:noFill/>
          <a:ln>
            <a:noFill/>
          </a:ln>
        </p:spPr>
      </p:pic>
      <p:pic>
        <p:nvPicPr>
          <p:cNvPr id="1331" name="Google Shape;1331;p60"/>
          <p:cNvPicPr preferRelativeResize="0"/>
          <p:nvPr/>
        </p:nvPicPr>
        <p:blipFill rotWithShape="1">
          <a:blip r:embed="rId4">
            <a:alphaModFix/>
          </a:blip>
          <a:srcRect b="0" l="0" r="0" t="0"/>
          <a:stretch/>
        </p:blipFill>
        <p:spPr>
          <a:xfrm>
            <a:off x="7478829" y="678806"/>
            <a:ext cx="713105" cy="713085"/>
          </a:xfrm>
          <a:prstGeom prst="rect">
            <a:avLst/>
          </a:prstGeom>
          <a:noFill/>
          <a:ln>
            <a:noFill/>
          </a:ln>
        </p:spPr>
      </p:pic>
      <p:grpSp>
        <p:nvGrpSpPr>
          <p:cNvPr id="1332" name="Google Shape;1332;p60"/>
          <p:cNvGrpSpPr/>
          <p:nvPr/>
        </p:nvGrpSpPr>
        <p:grpSpPr>
          <a:xfrm>
            <a:off x="2703669" y="1408219"/>
            <a:ext cx="267962" cy="271463"/>
            <a:chOff x="7926388" y="1235076"/>
            <a:chExt cx="357187" cy="361950"/>
          </a:xfrm>
        </p:grpSpPr>
        <p:sp>
          <p:nvSpPr>
            <p:cNvPr id="1333" name="Google Shape;1333;p60"/>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34" name="Google Shape;1334;p60"/>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335" name="Google Shape;1335;p60"/>
          <p:cNvGrpSpPr/>
          <p:nvPr/>
        </p:nvGrpSpPr>
        <p:grpSpPr>
          <a:xfrm>
            <a:off x="1392479" y="1408219"/>
            <a:ext cx="267962" cy="271463"/>
            <a:chOff x="7926388" y="1235076"/>
            <a:chExt cx="357187" cy="361950"/>
          </a:xfrm>
        </p:grpSpPr>
        <p:sp>
          <p:nvSpPr>
            <p:cNvPr id="1336" name="Google Shape;1336;p60"/>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37" name="Google Shape;1337;p60"/>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338" name="Google Shape;1338;p60"/>
          <p:cNvGrpSpPr/>
          <p:nvPr/>
        </p:nvGrpSpPr>
        <p:grpSpPr>
          <a:xfrm>
            <a:off x="6522909" y="1408219"/>
            <a:ext cx="267962" cy="271463"/>
            <a:chOff x="7926388" y="1235076"/>
            <a:chExt cx="357187" cy="361950"/>
          </a:xfrm>
        </p:grpSpPr>
        <p:sp>
          <p:nvSpPr>
            <p:cNvPr id="1339" name="Google Shape;1339;p60"/>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40" name="Google Shape;1340;p60"/>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341" name="Google Shape;1341;p60"/>
          <p:cNvGrpSpPr/>
          <p:nvPr/>
        </p:nvGrpSpPr>
        <p:grpSpPr>
          <a:xfrm>
            <a:off x="7719769" y="1408219"/>
            <a:ext cx="267962" cy="271463"/>
            <a:chOff x="7926388" y="1235076"/>
            <a:chExt cx="357187" cy="361950"/>
          </a:xfrm>
        </p:grpSpPr>
        <p:sp>
          <p:nvSpPr>
            <p:cNvPr id="1342" name="Google Shape;1342;p60"/>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43" name="Google Shape;1343;p60"/>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cxnSp>
        <p:nvCxnSpPr>
          <p:cNvPr id="1344" name="Google Shape;1344;p60"/>
          <p:cNvCxnSpPr>
            <a:stCxn id="1269" idx="0"/>
            <a:endCxn id="1345" idx="2"/>
          </p:cNvCxnSpPr>
          <p:nvPr/>
        </p:nvCxnSpPr>
        <p:spPr>
          <a:xfrm flipH="1" rot="10800000">
            <a:off x="4512137" y="2853206"/>
            <a:ext cx="2700" cy="346200"/>
          </a:xfrm>
          <a:prstGeom prst="straightConnector1">
            <a:avLst/>
          </a:prstGeom>
          <a:noFill/>
          <a:ln cap="flat" cmpd="sng" w="12700">
            <a:solidFill>
              <a:srgbClr val="2E3961"/>
            </a:solidFill>
            <a:prstDash val="solid"/>
            <a:round/>
            <a:headEnd len="med" w="med" type="oval"/>
            <a:tailEnd len="lg" w="lg" type="triangle"/>
          </a:ln>
        </p:spPr>
      </p:cxnSp>
      <p:pic>
        <p:nvPicPr>
          <p:cNvPr id="1346" name="Google Shape;1346;p60"/>
          <p:cNvPicPr preferRelativeResize="0"/>
          <p:nvPr/>
        </p:nvPicPr>
        <p:blipFill rotWithShape="1">
          <a:blip r:embed="rId5">
            <a:alphaModFix/>
          </a:blip>
          <a:srcRect b="0" l="0" r="0" t="0"/>
          <a:stretch/>
        </p:blipFill>
        <p:spPr>
          <a:xfrm>
            <a:off x="2449909" y="678788"/>
            <a:ext cx="713102" cy="713102"/>
          </a:xfrm>
          <a:prstGeom prst="rect">
            <a:avLst/>
          </a:prstGeom>
          <a:noFill/>
          <a:ln>
            <a:noFill/>
          </a:ln>
        </p:spPr>
      </p:pic>
      <p:pic>
        <p:nvPicPr>
          <p:cNvPr id="1347" name="Google Shape;1347;p60"/>
          <p:cNvPicPr preferRelativeResize="0"/>
          <p:nvPr/>
        </p:nvPicPr>
        <p:blipFill rotWithShape="1">
          <a:blip r:embed="rId6">
            <a:alphaModFix/>
          </a:blip>
          <a:srcRect b="0" l="0" r="0" t="0"/>
          <a:stretch/>
        </p:blipFill>
        <p:spPr>
          <a:xfrm>
            <a:off x="1160267" y="678798"/>
            <a:ext cx="713102" cy="713102"/>
          </a:xfrm>
          <a:prstGeom prst="rect">
            <a:avLst/>
          </a:prstGeom>
          <a:noFill/>
          <a:ln>
            <a:noFill/>
          </a:ln>
        </p:spPr>
      </p:pic>
      <p:pic>
        <p:nvPicPr>
          <p:cNvPr id="1348" name="Google Shape;1348;p60"/>
          <p:cNvPicPr preferRelativeResize="0"/>
          <p:nvPr/>
        </p:nvPicPr>
        <p:blipFill rotWithShape="1">
          <a:blip r:embed="rId7">
            <a:alphaModFix/>
          </a:blip>
          <a:srcRect b="0" l="0" r="0" t="0"/>
          <a:stretch/>
        </p:blipFill>
        <p:spPr>
          <a:xfrm>
            <a:off x="3786511" y="663554"/>
            <a:ext cx="713102" cy="713102"/>
          </a:xfrm>
          <a:prstGeom prst="rect">
            <a:avLst/>
          </a:prstGeom>
          <a:noFill/>
          <a:ln>
            <a:noFill/>
          </a:ln>
        </p:spPr>
      </p:pic>
      <p:pic>
        <p:nvPicPr>
          <p:cNvPr id="1349" name="Google Shape;1349;p60"/>
          <p:cNvPicPr preferRelativeResize="0"/>
          <p:nvPr/>
        </p:nvPicPr>
        <p:blipFill rotWithShape="1">
          <a:blip r:embed="rId8">
            <a:alphaModFix/>
          </a:blip>
          <a:srcRect b="0" l="0" r="0" t="0"/>
          <a:stretch/>
        </p:blipFill>
        <p:spPr>
          <a:xfrm>
            <a:off x="5014517" y="678793"/>
            <a:ext cx="713102" cy="713102"/>
          </a:xfrm>
          <a:prstGeom prst="rect">
            <a:avLst/>
          </a:prstGeom>
          <a:noFill/>
          <a:ln>
            <a:noFill/>
          </a:ln>
        </p:spPr>
      </p:pic>
      <p:sp>
        <p:nvSpPr>
          <p:cNvPr id="1350" name="Google Shape;1350;p60"/>
          <p:cNvSpPr/>
          <p:nvPr/>
        </p:nvSpPr>
        <p:spPr>
          <a:xfrm>
            <a:off x="3309661" y="1744465"/>
            <a:ext cx="2408700" cy="295800"/>
          </a:xfrm>
          <a:prstGeom prst="rect">
            <a:avLst/>
          </a:prstGeom>
          <a:solidFill>
            <a:schemeClr val="dk2"/>
          </a:solidFill>
          <a:ln>
            <a:noFill/>
          </a:ln>
        </p:spPr>
        <p:txBody>
          <a:bodyPr anchorCtr="0" anchor="ctr" bIns="34300" lIns="68625" spcFirstLastPara="1" rIns="68625" wrap="square" tIns="34300">
            <a:noAutofit/>
          </a:bodyPr>
          <a:lstStyle/>
          <a:p>
            <a:pPr indent="0" lvl="0" marL="0" rtl="0" algn="ctr">
              <a:spcBef>
                <a:spcPts val="0"/>
              </a:spcBef>
              <a:spcAft>
                <a:spcPts val="0"/>
              </a:spcAft>
              <a:buNone/>
            </a:pPr>
            <a:r>
              <a:rPr b="1" lang="en" sz="1200">
                <a:solidFill>
                  <a:schemeClr val="lt1"/>
                </a:solidFill>
                <a:latin typeface="Salesforce Sans"/>
                <a:ea typeface="Salesforce Sans"/>
                <a:cs typeface="Salesforce Sans"/>
                <a:sym typeface="Salesforce Sans"/>
              </a:rPr>
              <a:t>Internal &amp; External APIs</a:t>
            </a:r>
            <a:endParaRPr sz="1100">
              <a:latin typeface="Salesforce Sans"/>
              <a:ea typeface="Salesforce Sans"/>
              <a:cs typeface="Salesforce Sans"/>
              <a:sym typeface="Salesforce Sans"/>
            </a:endParaRPr>
          </a:p>
        </p:txBody>
      </p:sp>
      <p:grpSp>
        <p:nvGrpSpPr>
          <p:cNvPr id="1351" name="Google Shape;1351;p60"/>
          <p:cNvGrpSpPr/>
          <p:nvPr/>
        </p:nvGrpSpPr>
        <p:grpSpPr>
          <a:xfrm>
            <a:off x="5103199" y="2160283"/>
            <a:ext cx="1053788" cy="334532"/>
            <a:chOff x="7269669" y="2005370"/>
            <a:chExt cx="1405800" cy="446400"/>
          </a:xfrm>
        </p:grpSpPr>
        <p:sp>
          <p:nvSpPr>
            <p:cNvPr id="1352" name="Google Shape;1352;p60"/>
            <p:cNvSpPr/>
            <p:nvPr/>
          </p:nvSpPr>
          <p:spPr>
            <a:xfrm>
              <a:off x="7269669" y="2005370"/>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l">
                <a:spcBef>
                  <a:spcPts val="0"/>
                </a:spcBef>
                <a:spcAft>
                  <a:spcPts val="0"/>
                </a:spcAft>
                <a:buNone/>
              </a:pPr>
              <a:r>
                <a:rPr b="1" lang="en" sz="600">
                  <a:solidFill>
                    <a:schemeClr val="lt1"/>
                  </a:solidFill>
                  <a:latin typeface="Salesforce Sans"/>
                  <a:ea typeface="Salesforce Sans"/>
                  <a:cs typeface="Salesforce Sans"/>
                  <a:sym typeface="Salesforce Sans"/>
                </a:rPr>
                <a:t>RUNTIME MANAGER</a:t>
              </a:r>
              <a:endParaRPr sz="1100"/>
            </a:p>
          </p:txBody>
        </p:sp>
        <p:pic>
          <p:nvPicPr>
            <p:cNvPr id="1353" name="Google Shape;1353;p60"/>
            <p:cNvPicPr preferRelativeResize="0"/>
            <p:nvPr/>
          </p:nvPicPr>
          <p:blipFill rotWithShape="1">
            <a:blip r:embed="rId9">
              <a:alphaModFix/>
            </a:blip>
            <a:srcRect b="0" l="0" r="0" t="0"/>
            <a:stretch/>
          </p:blipFill>
          <p:spPr>
            <a:xfrm>
              <a:off x="7327256" y="2037874"/>
              <a:ext cx="360000" cy="360000"/>
            </a:xfrm>
            <a:prstGeom prst="ellipse">
              <a:avLst/>
            </a:prstGeom>
            <a:solidFill>
              <a:schemeClr val="lt1"/>
            </a:solidFill>
            <a:ln>
              <a:noFill/>
            </a:ln>
          </p:spPr>
        </p:pic>
      </p:grpSp>
      <p:grpSp>
        <p:nvGrpSpPr>
          <p:cNvPr id="1354" name="Google Shape;1354;p60"/>
          <p:cNvGrpSpPr/>
          <p:nvPr/>
        </p:nvGrpSpPr>
        <p:grpSpPr>
          <a:xfrm>
            <a:off x="3987968" y="2160290"/>
            <a:ext cx="1053788" cy="334532"/>
            <a:chOff x="4425218" y="3683635"/>
            <a:chExt cx="1405800" cy="446400"/>
          </a:xfrm>
        </p:grpSpPr>
        <p:sp>
          <p:nvSpPr>
            <p:cNvPr id="1355" name="Google Shape;1355;p60"/>
            <p:cNvSpPr/>
            <p:nvPr/>
          </p:nvSpPr>
          <p:spPr>
            <a:xfrm>
              <a:off x="4425218" y="3683635"/>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ACCESS MANAGEMENT</a:t>
              </a:r>
              <a:endParaRPr b="1" sz="600">
                <a:solidFill>
                  <a:schemeClr val="lt1"/>
                </a:solidFill>
                <a:latin typeface="Salesforce Sans"/>
                <a:ea typeface="Salesforce Sans"/>
                <a:cs typeface="Salesforce Sans"/>
                <a:sym typeface="Salesforce Sans"/>
              </a:endParaRPr>
            </a:p>
          </p:txBody>
        </p:sp>
        <p:pic>
          <p:nvPicPr>
            <p:cNvPr id="1356" name="Google Shape;1356;p60"/>
            <p:cNvPicPr preferRelativeResize="0"/>
            <p:nvPr/>
          </p:nvPicPr>
          <p:blipFill rotWithShape="1">
            <a:blip r:embed="rId10">
              <a:alphaModFix/>
            </a:blip>
            <a:srcRect b="0" l="0" r="0" t="0"/>
            <a:stretch/>
          </p:blipFill>
          <p:spPr>
            <a:xfrm>
              <a:off x="4549125" y="3722181"/>
              <a:ext cx="360000" cy="360000"/>
            </a:xfrm>
            <a:prstGeom prst="ellipse">
              <a:avLst/>
            </a:prstGeom>
            <a:solidFill>
              <a:schemeClr val="lt1"/>
            </a:solidFill>
            <a:ln>
              <a:noFill/>
            </a:ln>
          </p:spPr>
        </p:pic>
      </p:grpSp>
      <p:grpSp>
        <p:nvGrpSpPr>
          <p:cNvPr id="1357" name="Google Shape;1357;p60"/>
          <p:cNvGrpSpPr/>
          <p:nvPr/>
        </p:nvGrpSpPr>
        <p:grpSpPr>
          <a:xfrm>
            <a:off x="2857318" y="2160278"/>
            <a:ext cx="1053788" cy="334532"/>
            <a:chOff x="10211511" y="4402085"/>
            <a:chExt cx="1405800" cy="446400"/>
          </a:xfrm>
        </p:grpSpPr>
        <p:sp>
          <p:nvSpPr>
            <p:cNvPr id="1358" name="Google Shape;1358;p60"/>
            <p:cNvSpPr/>
            <p:nvPr/>
          </p:nvSpPr>
          <p:spPr>
            <a:xfrm>
              <a:off x="10211511" y="4402085"/>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MANAGEMENT </a:t>
              </a:r>
              <a:endParaRPr sz="1100"/>
            </a:p>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CENTER</a:t>
              </a:r>
              <a:endParaRPr sz="1100"/>
            </a:p>
          </p:txBody>
        </p:sp>
        <p:pic>
          <p:nvPicPr>
            <p:cNvPr id="1359" name="Google Shape;1359;p60"/>
            <p:cNvPicPr preferRelativeResize="0"/>
            <p:nvPr/>
          </p:nvPicPr>
          <p:blipFill rotWithShape="1">
            <a:blip r:embed="rId11">
              <a:alphaModFix/>
            </a:blip>
            <a:srcRect b="0" l="0" r="0" t="0"/>
            <a:stretch/>
          </p:blipFill>
          <p:spPr>
            <a:xfrm>
              <a:off x="10293360" y="4454174"/>
              <a:ext cx="360000" cy="342300"/>
            </a:xfrm>
            <a:prstGeom prst="ellipse">
              <a:avLst/>
            </a:prstGeom>
            <a:noFill/>
            <a:ln>
              <a:noFill/>
            </a:ln>
          </p:spPr>
        </p:pic>
      </p:grpSp>
      <p:grpSp>
        <p:nvGrpSpPr>
          <p:cNvPr id="1360" name="Google Shape;1360;p60"/>
          <p:cNvGrpSpPr/>
          <p:nvPr/>
        </p:nvGrpSpPr>
        <p:grpSpPr>
          <a:xfrm>
            <a:off x="6218422" y="2154674"/>
            <a:ext cx="1053956" cy="334575"/>
            <a:chOff x="6440792" y="5255398"/>
            <a:chExt cx="1404900" cy="446100"/>
          </a:xfrm>
        </p:grpSpPr>
        <p:sp>
          <p:nvSpPr>
            <p:cNvPr id="1361" name="Google Shape;1361;p60"/>
            <p:cNvSpPr/>
            <p:nvPr/>
          </p:nvSpPr>
          <p:spPr>
            <a:xfrm>
              <a:off x="6440792" y="5255398"/>
              <a:ext cx="1404900" cy="4461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VISUALIZER</a:t>
              </a:r>
              <a:endParaRPr sz="1100"/>
            </a:p>
          </p:txBody>
        </p:sp>
        <p:pic>
          <p:nvPicPr>
            <p:cNvPr id="1362" name="Google Shape;1362;p60"/>
            <p:cNvPicPr preferRelativeResize="0"/>
            <p:nvPr/>
          </p:nvPicPr>
          <p:blipFill rotWithShape="1">
            <a:blip r:embed="rId12">
              <a:alphaModFix/>
            </a:blip>
            <a:srcRect b="0" l="0" r="0" t="0"/>
            <a:stretch/>
          </p:blipFill>
          <p:spPr>
            <a:xfrm>
              <a:off x="6495787" y="5314305"/>
              <a:ext cx="360000" cy="328200"/>
            </a:xfrm>
            <a:prstGeom prst="ellipse">
              <a:avLst/>
            </a:prstGeom>
            <a:solidFill>
              <a:schemeClr val="lt1"/>
            </a:solidFill>
            <a:ln>
              <a:noFill/>
            </a:ln>
          </p:spPr>
        </p:pic>
      </p:grpSp>
      <p:grpSp>
        <p:nvGrpSpPr>
          <p:cNvPr id="1363" name="Google Shape;1363;p60"/>
          <p:cNvGrpSpPr/>
          <p:nvPr/>
        </p:nvGrpSpPr>
        <p:grpSpPr>
          <a:xfrm>
            <a:off x="7364546" y="2152385"/>
            <a:ext cx="1053956" cy="334575"/>
            <a:chOff x="10219562" y="5262046"/>
            <a:chExt cx="1404900" cy="446100"/>
          </a:xfrm>
        </p:grpSpPr>
        <p:sp>
          <p:nvSpPr>
            <p:cNvPr id="1364" name="Google Shape;1364;p60"/>
            <p:cNvSpPr/>
            <p:nvPr/>
          </p:nvSpPr>
          <p:spPr>
            <a:xfrm>
              <a:off x="10219562" y="5262046"/>
              <a:ext cx="1404900" cy="4461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ADVANCE MONITORING</a:t>
              </a:r>
              <a:endParaRPr sz="1100"/>
            </a:p>
          </p:txBody>
        </p:sp>
        <p:pic>
          <p:nvPicPr>
            <p:cNvPr id="1365" name="Google Shape;1365;p60"/>
            <p:cNvPicPr preferRelativeResize="0"/>
            <p:nvPr/>
          </p:nvPicPr>
          <p:blipFill rotWithShape="1">
            <a:blip r:embed="rId13">
              <a:alphaModFix/>
            </a:blip>
            <a:srcRect b="0" l="0" r="0" t="0"/>
            <a:stretch/>
          </p:blipFill>
          <p:spPr>
            <a:xfrm>
              <a:off x="10263114" y="5304541"/>
              <a:ext cx="396000" cy="361200"/>
            </a:xfrm>
            <a:prstGeom prst="ellipse">
              <a:avLst/>
            </a:prstGeom>
            <a:solidFill>
              <a:schemeClr val="lt1"/>
            </a:solidFill>
            <a:ln>
              <a:noFill/>
            </a:ln>
          </p:spPr>
        </p:pic>
      </p:grpSp>
      <p:grpSp>
        <p:nvGrpSpPr>
          <p:cNvPr id="1366" name="Google Shape;1366;p60"/>
          <p:cNvGrpSpPr/>
          <p:nvPr/>
        </p:nvGrpSpPr>
        <p:grpSpPr>
          <a:xfrm>
            <a:off x="2857290" y="2518757"/>
            <a:ext cx="1053788" cy="334532"/>
            <a:chOff x="6392958" y="2752171"/>
            <a:chExt cx="1405800" cy="446400"/>
          </a:xfrm>
        </p:grpSpPr>
        <p:sp>
          <p:nvSpPr>
            <p:cNvPr id="1367" name="Google Shape;1367;p60"/>
            <p:cNvSpPr/>
            <p:nvPr/>
          </p:nvSpPr>
          <p:spPr>
            <a:xfrm>
              <a:off x="6392958" y="2752171"/>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l">
                <a:spcBef>
                  <a:spcPts val="0"/>
                </a:spcBef>
                <a:spcAft>
                  <a:spcPts val="0"/>
                </a:spcAft>
                <a:buNone/>
              </a:pPr>
              <a:r>
                <a:rPr b="1" lang="en" sz="600">
                  <a:solidFill>
                    <a:schemeClr val="lt1"/>
                  </a:solidFill>
                  <a:latin typeface="Salesforce Sans"/>
                  <a:ea typeface="Salesforce Sans"/>
                  <a:cs typeface="Salesforce Sans"/>
                  <a:sym typeface="Salesforce Sans"/>
                </a:rPr>
                <a:t>        EXCHANGE</a:t>
              </a:r>
              <a:endParaRPr sz="1100"/>
            </a:p>
          </p:txBody>
        </p:sp>
        <p:pic>
          <p:nvPicPr>
            <p:cNvPr id="1368" name="Google Shape;1368;p60"/>
            <p:cNvPicPr preferRelativeResize="0"/>
            <p:nvPr/>
          </p:nvPicPr>
          <p:blipFill rotWithShape="1">
            <a:blip r:embed="rId14">
              <a:alphaModFix/>
            </a:blip>
            <a:srcRect b="0" l="0" r="0" t="0"/>
            <a:stretch/>
          </p:blipFill>
          <p:spPr>
            <a:xfrm>
              <a:off x="6471861" y="2787346"/>
              <a:ext cx="360000" cy="360000"/>
            </a:xfrm>
            <a:prstGeom prst="ellipse">
              <a:avLst/>
            </a:prstGeom>
            <a:solidFill>
              <a:schemeClr val="lt1"/>
            </a:solidFill>
            <a:ln>
              <a:noFill/>
            </a:ln>
          </p:spPr>
        </p:pic>
      </p:grpSp>
      <p:grpSp>
        <p:nvGrpSpPr>
          <p:cNvPr id="1369" name="Google Shape;1369;p60"/>
          <p:cNvGrpSpPr/>
          <p:nvPr/>
        </p:nvGrpSpPr>
        <p:grpSpPr>
          <a:xfrm>
            <a:off x="7366879" y="2523061"/>
            <a:ext cx="1053788" cy="334532"/>
            <a:chOff x="786053" y="3692837"/>
            <a:chExt cx="1405800" cy="446400"/>
          </a:xfrm>
        </p:grpSpPr>
        <p:sp>
          <p:nvSpPr>
            <p:cNvPr id="1370" name="Google Shape;1370;p60"/>
            <p:cNvSpPr/>
            <p:nvPr/>
          </p:nvSpPr>
          <p:spPr>
            <a:xfrm>
              <a:off x="786053" y="3692837"/>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PARTNER </a:t>
              </a:r>
              <a:endParaRPr sz="1100"/>
            </a:p>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MANAGER`</a:t>
              </a:r>
              <a:endParaRPr sz="1100"/>
            </a:p>
          </p:txBody>
        </p:sp>
        <p:pic>
          <p:nvPicPr>
            <p:cNvPr id="1371" name="Google Shape;1371;p60"/>
            <p:cNvPicPr preferRelativeResize="0"/>
            <p:nvPr/>
          </p:nvPicPr>
          <p:blipFill rotWithShape="1">
            <a:blip r:embed="rId15">
              <a:alphaModFix/>
            </a:blip>
            <a:srcRect b="0" l="0" r="0" t="0"/>
            <a:stretch/>
          </p:blipFill>
          <p:spPr>
            <a:xfrm>
              <a:off x="877173" y="3736037"/>
              <a:ext cx="360000" cy="360000"/>
            </a:xfrm>
            <a:prstGeom prst="ellipse">
              <a:avLst/>
            </a:prstGeom>
            <a:solidFill>
              <a:schemeClr val="lt1"/>
            </a:solidFill>
            <a:ln>
              <a:noFill/>
            </a:ln>
          </p:spPr>
        </p:pic>
      </p:grpSp>
      <p:grpSp>
        <p:nvGrpSpPr>
          <p:cNvPr id="1372" name="Google Shape;1372;p60"/>
          <p:cNvGrpSpPr/>
          <p:nvPr/>
        </p:nvGrpSpPr>
        <p:grpSpPr>
          <a:xfrm>
            <a:off x="6218482" y="2516511"/>
            <a:ext cx="1053788" cy="334532"/>
            <a:chOff x="2627193" y="3678981"/>
            <a:chExt cx="1405800" cy="446400"/>
          </a:xfrm>
        </p:grpSpPr>
        <p:sp>
          <p:nvSpPr>
            <p:cNvPr id="1373" name="Google Shape;1373;p60"/>
            <p:cNvSpPr/>
            <p:nvPr/>
          </p:nvSpPr>
          <p:spPr>
            <a:xfrm>
              <a:off x="2627193" y="3678981"/>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API DESIGNER</a:t>
              </a:r>
              <a:endParaRPr b="1" sz="600">
                <a:solidFill>
                  <a:schemeClr val="lt1"/>
                </a:solidFill>
                <a:latin typeface="Salesforce Sans"/>
                <a:ea typeface="Salesforce Sans"/>
                <a:cs typeface="Salesforce Sans"/>
                <a:sym typeface="Salesforce Sans"/>
              </a:endParaRPr>
            </a:p>
          </p:txBody>
        </p:sp>
        <p:pic>
          <p:nvPicPr>
            <p:cNvPr id="1374" name="Google Shape;1374;p60"/>
            <p:cNvPicPr preferRelativeResize="0"/>
            <p:nvPr/>
          </p:nvPicPr>
          <p:blipFill rotWithShape="1">
            <a:blip r:embed="rId16">
              <a:alphaModFix/>
            </a:blip>
            <a:srcRect b="0" l="0" r="0" t="0"/>
            <a:stretch/>
          </p:blipFill>
          <p:spPr>
            <a:xfrm>
              <a:off x="2717459" y="3707976"/>
              <a:ext cx="360000" cy="360000"/>
            </a:xfrm>
            <a:prstGeom prst="ellipse">
              <a:avLst/>
            </a:prstGeom>
            <a:solidFill>
              <a:schemeClr val="lt1"/>
            </a:solidFill>
            <a:ln>
              <a:noFill/>
            </a:ln>
          </p:spPr>
        </p:pic>
      </p:grpSp>
      <p:grpSp>
        <p:nvGrpSpPr>
          <p:cNvPr id="1375" name="Google Shape;1375;p60"/>
          <p:cNvGrpSpPr/>
          <p:nvPr/>
        </p:nvGrpSpPr>
        <p:grpSpPr>
          <a:xfrm>
            <a:off x="3987967" y="2518757"/>
            <a:ext cx="1053788" cy="334532"/>
            <a:chOff x="6306201" y="4457745"/>
            <a:chExt cx="1405800" cy="446400"/>
          </a:xfrm>
        </p:grpSpPr>
        <p:sp>
          <p:nvSpPr>
            <p:cNvPr id="1345" name="Google Shape;1345;p60"/>
            <p:cNvSpPr/>
            <p:nvPr/>
          </p:nvSpPr>
          <p:spPr>
            <a:xfrm>
              <a:off x="6306201" y="4457745"/>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ANYPOINT </a:t>
              </a:r>
              <a:endParaRPr sz="1100"/>
            </a:p>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SECURITY</a:t>
              </a:r>
              <a:endParaRPr b="1" sz="600">
                <a:solidFill>
                  <a:schemeClr val="lt1"/>
                </a:solidFill>
                <a:latin typeface="Salesforce Sans"/>
                <a:ea typeface="Salesforce Sans"/>
                <a:cs typeface="Salesforce Sans"/>
                <a:sym typeface="Salesforce Sans"/>
              </a:endParaRPr>
            </a:p>
          </p:txBody>
        </p:sp>
        <p:pic>
          <p:nvPicPr>
            <p:cNvPr id="1376" name="Google Shape;1376;p60"/>
            <p:cNvPicPr preferRelativeResize="0"/>
            <p:nvPr/>
          </p:nvPicPr>
          <p:blipFill rotWithShape="1">
            <a:blip r:embed="rId17">
              <a:alphaModFix/>
            </a:blip>
            <a:srcRect b="0" l="0" r="0" t="0"/>
            <a:stretch/>
          </p:blipFill>
          <p:spPr>
            <a:xfrm>
              <a:off x="6404823" y="4500945"/>
              <a:ext cx="360000" cy="360000"/>
            </a:xfrm>
            <a:prstGeom prst="ellipse">
              <a:avLst/>
            </a:prstGeom>
            <a:noFill/>
            <a:ln>
              <a:noFill/>
            </a:ln>
          </p:spPr>
        </p:pic>
      </p:grpSp>
      <p:grpSp>
        <p:nvGrpSpPr>
          <p:cNvPr id="1377" name="Google Shape;1377;p60"/>
          <p:cNvGrpSpPr/>
          <p:nvPr/>
        </p:nvGrpSpPr>
        <p:grpSpPr>
          <a:xfrm>
            <a:off x="5112113" y="2523056"/>
            <a:ext cx="1053788" cy="334532"/>
            <a:chOff x="8250051" y="4434534"/>
            <a:chExt cx="1405800" cy="446400"/>
          </a:xfrm>
        </p:grpSpPr>
        <p:sp>
          <p:nvSpPr>
            <p:cNvPr id="1378" name="Google Shape;1378;p60"/>
            <p:cNvSpPr/>
            <p:nvPr/>
          </p:nvSpPr>
          <p:spPr>
            <a:xfrm>
              <a:off x="8250051" y="4434534"/>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DESIGN </a:t>
              </a:r>
              <a:endParaRPr sz="1100"/>
            </a:p>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CENTER</a:t>
              </a:r>
              <a:endParaRPr sz="1100"/>
            </a:p>
          </p:txBody>
        </p:sp>
        <p:pic>
          <p:nvPicPr>
            <p:cNvPr id="1379" name="Google Shape;1379;p60"/>
            <p:cNvPicPr preferRelativeResize="0"/>
            <p:nvPr/>
          </p:nvPicPr>
          <p:blipFill rotWithShape="1">
            <a:blip r:embed="rId18">
              <a:alphaModFix/>
            </a:blip>
            <a:srcRect b="0" l="0" r="0" t="0"/>
            <a:stretch/>
          </p:blipFill>
          <p:spPr>
            <a:xfrm>
              <a:off x="8332221" y="4476231"/>
              <a:ext cx="360000" cy="355500"/>
            </a:xfrm>
            <a:prstGeom prst="ellipse">
              <a:avLst/>
            </a:prstGeom>
            <a:noFill/>
            <a:ln>
              <a:noFill/>
            </a:ln>
          </p:spPr>
        </p:pic>
      </p:grpSp>
      <p:grpSp>
        <p:nvGrpSpPr>
          <p:cNvPr id="1380" name="Google Shape;1380;p60"/>
          <p:cNvGrpSpPr/>
          <p:nvPr/>
        </p:nvGrpSpPr>
        <p:grpSpPr>
          <a:xfrm>
            <a:off x="5147349" y="1408219"/>
            <a:ext cx="267962" cy="271463"/>
            <a:chOff x="7926388" y="1235076"/>
            <a:chExt cx="357187" cy="361950"/>
          </a:xfrm>
        </p:grpSpPr>
        <p:sp>
          <p:nvSpPr>
            <p:cNvPr id="1381" name="Google Shape;1381;p60"/>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82" name="Google Shape;1382;p60"/>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383" name="Google Shape;1383;p60"/>
          <p:cNvGrpSpPr/>
          <p:nvPr/>
        </p:nvGrpSpPr>
        <p:grpSpPr>
          <a:xfrm>
            <a:off x="3997804" y="1401866"/>
            <a:ext cx="267962" cy="271463"/>
            <a:chOff x="7926388" y="1235076"/>
            <a:chExt cx="357187" cy="361950"/>
          </a:xfrm>
        </p:grpSpPr>
        <p:sp>
          <p:nvSpPr>
            <p:cNvPr id="1384" name="Google Shape;1384;p60"/>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85" name="Google Shape;1385;p60"/>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pic>
        <p:nvPicPr>
          <p:cNvPr id="1386" name="Google Shape;1386;p60"/>
          <p:cNvPicPr preferRelativeResize="0"/>
          <p:nvPr/>
        </p:nvPicPr>
        <p:blipFill rotWithShape="1">
          <a:blip r:embed="rId19">
            <a:alphaModFix/>
          </a:blip>
          <a:srcRect b="0" l="0" r="0" t="0"/>
          <a:stretch/>
        </p:blipFill>
        <p:spPr>
          <a:xfrm>
            <a:off x="495725" y="1561600"/>
            <a:ext cx="516243" cy="346200"/>
          </a:xfrm>
          <a:prstGeom prst="rect">
            <a:avLst/>
          </a:prstGeom>
          <a:noFill/>
          <a:ln>
            <a:noFill/>
          </a:ln>
        </p:spPr>
      </p:pic>
      <p:grpSp>
        <p:nvGrpSpPr>
          <p:cNvPr id="1387" name="Google Shape;1387;p60"/>
          <p:cNvGrpSpPr/>
          <p:nvPr/>
        </p:nvGrpSpPr>
        <p:grpSpPr>
          <a:xfrm>
            <a:off x="432050" y="3199393"/>
            <a:ext cx="597730" cy="448905"/>
            <a:chOff x="500900" y="3146793"/>
            <a:chExt cx="597730" cy="448905"/>
          </a:xfrm>
        </p:grpSpPr>
        <p:pic>
          <p:nvPicPr>
            <p:cNvPr id="1388" name="Google Shape;1388;p60"/>
            <p:cNvPicPr preferRelativeResize="0"/>
            <p:nvPr/>
          </p:nvPicPr>
          <p:blipFill rotWithShape="1">
            <a:blip r:embed="rId20">
              <a:alphaModFix/>
            </a:blip>
            <a:srcRect b="0" l="0" r="0" t="0"/>
            <a:stretch/>
          </p:blipFill>
          <p:spPr>
            <a:xfrm>
              <a:off x="500900" y="3309750"/>
              <a:ext cx="279259" cy="285948"/>
            </a:xfrm>
            <a:prstGeom prst="rect">
              <a:avLst/>
            </a:prstGeom>
            <a:noFill/>
            <a:ln>
              <a:noFill/>
            </a:ln>
          </p:spPr>
        </p:pic>
        <p:grpSp>
          <p:nvGrpSpPr>
            <p:cNvPr id="1389" name="Google Shape;1389;p60"/>
            <p:cNvGrpSpPr/>
            <p:nvPr/>
          </p:nvGrpSpPr>
          <p:grpSpPr>
            <a:xfrm>
              <a:off x="732152" y="3146793"/>
              <a:ext cx="366478" cy="218928"/>
              <a:chOff x="4376351" y="4453555"/>
              <a:chExt cx="512700" cy="300767"/>
            </a:xfrm>
          </p:grpSpPr>
          <p:pic>
            <p:nvPicPr>
              <p:cNvPr id="1390" name="Google Shape;1390;p60"/>
              <p:cNvPicPr preferRelativeResize="0"/>
              <p:nvPr/>
            </p:nvPicPr>
            <p:blipFill rotWithShape="1">
              <a:blip r:embed="rId21">
                <a:alphaModFix/>
              </a:blip>
              <a:srcRect b="0" l="0" r="0" t="0"/>
              <a:stretch/>
            </p:blipFill>
            <p:spPr>
              <a:xfrm>
                <a:off x="4376351" y="4453555"/>
                <a:ext cx="512700" cy="300767"/>
              </a:xfrm>
              <a:prstGeom prst="rect">
                <a:avLst/>
              </a:prstGeom>
              <a:noFill/>
              <a:ln>
                <a:noFill/>
              </a:ln>
            </p:spPr>
          </p:pic>
          <p:sp>
            <p:nvSpPr>
              <p:cNvPr id="1391" name="Google Shape;1391;p60"/>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61"/>
          <p:cNvSpPr/>
          <p:nvPr/>
        </p:nvSpPr>
        <p:spPr>
          <a:xfrm>
            <a:off x="700814" y="1381181"/>
            <a:ext cx="4569600" cy="3695100"/>
          </a:xfrm>
          <a:prstGeom prst="roundRect">
            <a:avLst>
              <a:gd fmla="val 3610" name="adj"/>
            </a:avLst>
          </a:prstGeom>
          <a:noFill/>
          <a:ln cap="flat" cmpd="sng" w="9525">
            <a:solidFill>
              <a:srgbClr val="000000"/>
            </a:solidFill>
            <a:prstDash val="solid"/>
            <a:round/>
            <a:headEnd len="sm" w="sm" type="none"/>
            <a:tailEnd len="sm" w="sm" type="none"/>
          </a:ln>
        </p:spPr>
        <p:txBody>
          <a:bodyPr anchorCtr="0" anchor="t"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t/>
            </a:r>
            <a:endParaRPr i="0" sz="900" u="none" cap="none" strike="noStrike">
              <a:solidFill>
                <a:srgbClr val="000000"/>
              </a:solidFill>
            </a:endParaRPr>
          </a:p>
        </p:txBody>
      </p:sp>
      <p:sp>
        <p:nvSpPr>
          <p:cNvPr id="1397" name="Google Shape;1397;p61"/>
          <p:cNvSpPr/>
          <p:nvPr/>
        </p:nvSpPr>
        <p:spPr>
          <a:xfrm>
            <a:off x="890170" y="1826406"/>
            <a:ext cx="1016100" cy="1133400"/>
          </a:xfrm>
          <a:prstGeom prst="roundRect">
            <a:avLst>
              <a:gd fmla="val 9458" name="adj"/>
            </a:avLst>
          </a:prstGeom>
          <a:solidFill>
            <a:schemeClr val="dk2"/>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Controller</a:t>
            </a:r>
            <a:endParaRPr i="0" sz="900" u="none" cap="none" strike="noStrike">
              <a:solidFill>
                <a:srgbClr val="FFFFFF"/>
              </a:solidFill>
            </a:endParaRPr>
          </a:p>
        </p:txBody>
      </p:sp>
      <p:grpSp>
        <p:nvGrpSpPr>
          <p:cNvPr id="1398" name="Google Shape;1398;p61"/>
          <p:cNvGrpSpPr/>
          <p:nvPr/>
        </p:nvGrpSpPr>
        <p:grpSpPr>
          <a:xfrm>
            <a:off x="955789" y="1826907"/>
            <a:ext cx="847691" cy="448809"/>
            <a:chOff x="2720050" y="4405325"/>
            <a:chExt cx="669900" cy="873000"/>
          </a:xfrm>
        </p:grpSpPr>
        <p:sp>
          <p:nvSpPr>
            <p:cNvPr id="1399" name="Google Shape;1399;p61"/>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400" name="Google Shape;1400;p61"/>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Agent</a:t>
              </a:r>
              <a:endParaRPr i="0" sz="900" u="none" cap="none" strike="noStrike">
                <a:solidFill>
                  <a:srgbClr val="FFFFFF"/>
                </a:solidFill>
              </a:endParaRPr>
            </a:p>
          </p:txBody>
        </p:sp>
        <p:sp>
          <p:nvSpPr>
            <p:cNvPr id="1401" name="Google Shape;1401;p61"/>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Ingress</a:t>
              </a:r>
              <a:endParaRPr i="0" sz="900" u="none" cap="none" strike="noStrike">
                <a:solidFill>
                  <a:srgbClr val="FFFFFF"/>
                </a:solidFill>
              </a:endParaRPr>
            </a:p>
          </p:txBody>
        </p:sp>
      </p:grpSp>
      <p:sp>
        <p:nvSpPr>
          <p:cNvPr id="1402" name="Google Shape;1402;p61"/>
          <p:cNvSpPr/>
          <p:nvPr/>
        </p:nvSpPr>
        <p:spPr>
          <a:xfrm>
            <a:off x="3950229" y="3426600"/>
            <a:ext cx="1187100" cy="1226400"/>
          </a:xfrm>
          <a:prstGeom prst="roundRect">
            <a:avLst>
              <a:gd fmla="val 9458" name="adj"/>
            </a:avLst>
          </a:prstGeom>
          <a:solidFill>
            <a:schemeClr val="accent5"/>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Worker</a:t>
            </a:r>
            <a:endParaRPr i="0" sz="900" u="none" cap="none" strike="noStrike">
              <a:solidFill>
                <a:srgbClr val="FFFFFF"/>
              </a:solidFill>
            </a:endParaRPr>
          </a:p>
        </p:txBody>
      </p:sp>
      <p:grpSp>
        <p:nvGrpSpPr>
          <p:cNvPr id="1403" name="Google Shape;1403;p61"/>
          <p:cNvGrpSpPr/>
          <p:nvPr/>
        </p:nvGrpSpPr>
        <p:grpSpPr>
          <a:xfrm>
            <a:off x="4063055" y="3427094"/>
            <a:ext cx="448833" cy="448809"/>
            <a:chOff x="2720050" y="4405325"/>
            <a:chExt cx="669900" cy="873000"/>
          </a:xfrm>
        </p:grpSpPr>
        <p:sp>
          <p:nvSpPr>
            <p:cNvPr id="1404" name="Google Shape;1404;p61"/>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405" name="Google Shape;1405;p61"/>
            <p:cNvSpPr/>
            <p:nvPr/>
          </p:nvSpPr>
          <p:spPr>
            <a:xfrm>
              <a:off x="2737608" y="4865638"/>
              <a:ext cx="634800" cy="323100"/>
            </a:xfrm>
            <a:prstGeom prst="roundRect">
              <a:avLst>
                <a:gd fmla="val 16667" name="adj"/>
              </a:avLst>
            </a:prstGeom>
            <a:solidFill>
              <a:schemeClr val="dk1"/>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1406" name="Google Shape;1406;p61"/>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App1</a:t>
              </a:r>
              <a:endParaRPr i="0" sz="900" u="none" cap="none" strike="noStrike">
                <a:solidFill>
                  <a:srgbClr val="FFFFFF"/>
                </a:solidFill>
              </a:endParaRPr>
            </a:p>
          </p:txBody>
        </p:sp>
      </p:grpSp>
      <p:grpSp>
        <p:nvGrpSpPr>
          <p:cNvPr id="1407" name="Google Shape;1407;p61"/>
          <p:cNvGrpSpPr/>
          <p:nvPr/>
        </p:nvGrpSpPr>
        <p:grpSpPr>
          <a:xfrm>
            <a:off x="4581527" y="3427094"/>
            <a:ext cx="448833" cy="448809"/>
            <a:chOff x="2720050" y="4405325"/>
            <a:chExt cx="669900" cy="873000"/>
          </a:xfrm>
        </p:grpSpPr>
        <p:sp>
          <p:nvSpPr>
            <p:cNvPr id="1408" name="Google Shape;1408;p61"/>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409" name="Google Shape;1409;p61"/>
            <p:cNvSpPr/>
            <p:nvPr/>
          </p:nvSpPr>
          <p:spPr>
            <a:xfrm>
              <a:off x="2737608" y="4865638"/>
              <a:ext cx="634800" cy="323100"/>
            </a:xfrm>
            <a:prstGeom prst="roundRect">
              <a:avLst>
                <a:gd fmla="val 16667" name="adj"/>
              </a:avLst>
            </a:prstGeom>
            <a:solidFill>
              <a:schemeClr val="dk1"/>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1410" name="Google Shape;1410;p61"/>
            <p:cNvSpPr/>
            <p:nvPr/>
          </p:nvSpPr>
          <p:spPr>
            <a:xfrm>
              <a:off x="2737600" y="4494913"/>
              <a:ext cx="634800" cy="323100"/>
            </a:xfrm>
            <a:prstGeom prst="roundRect">
              <a:avLst>
                <a:gd fmla="val 16667" name="adj"/>
              </a:avLst>
            </a:prstGeom>
            <a:solidFill>
              <a:schemeClr val="accent2"/>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App2</a:t>
              </a:r>
              <a:endParaRPr i="0" sz="900" u="none" cap="none" strike="noStrike">
                <a:solidFill>
                  <a:srgbClr val="FFFFFF"/>
                </a:solidFill>
              </a:endParaRPr>
            </a:p>
          </p:txBody>
        </p:sp>
      </p:grpSp>
      <p:sp>
        <p:nvSpPr>
          <p:cNvPr id="1411" name="Google Shape;1411;p61"/>
          <p:cNvSpPr/>
          <p:nvPr/>
        </p:nvSpPr>
        <p:spPr>
          <a:xfrm>
            <a:off x="2480171" y="1826406"/>
            <a:ext cx="1016100" cy="1133400"/>
          </a:xfrm>
          <a:prstGeom prst="roundRect">
            <a:avLst>
              <a:gd fmla="val 9458" name="adj"/>
            </a:avLst>
          </a:prstGeom>
          <a:solidFill>
            <a:schemeClr val="dk2"/>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Controller</a:t>
            </a:r>
            <a:endParaRPr i="0" sz="900" u="none" cap="none" strike="noStrike">
              <a:solidFill>
                <a:srgbClr val="FFFFFF"/>
              </a:solidFill>
            </a:endParaRPr>
          </a:p>
        </p:txBody>
      </p:sp>
      <p:grpSp>
        <p:nvGrpSpPr>
          <p:cNvPr id="1412" name="Google Shape;1412;p61"/>
          <p:cNvGrpSpPr/>
          <p:nvPr/>
        </p:nvGrpSpPr>
        <p:grpSpPr>
          <a:xfrm>
            <a:off x="2568425" y="1826894"/>
            <a:ext cx="847691" cy="448809"/>
            <a:chOff x="2720050" y="4405325"/>
            <a:chExt cx="669900" cy="873000"/>
          </a:xfrm>
        </p:grpSpPr>
        <p:sp>
          <p:nvSpPr>
            <p:cNvPr id="1413" name="Google Shape;1413;p61"/>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414" name="Google Shape;1414;p61"/>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Agent</a:t>
              </a:r>
              <a:endParaRPr i="0" sz="900" u="none" cap="none" strike="noStrike">
                <a:solidFill>
                  <a:srgbClr val="FFFFFF"/>
                </a:solidFill>
              </a:endParaRPr>
            </a:p>
          </p:txBody>
        </p:sp>
        <p:sp>
          <p:nvSpPr>
            <p:cNvPr id="1415" name="Google Shape;1415;p61"/>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Ingress</a:t>
              </a:r>
              <a:endParaRPr i="0" sz="900" u="none" cap="none" strike="noStrike">
                <a:solidFill>
                  <a:srgbClr val="FFFFFF"/>
                </a:solidFill>
              </a:endParaRPr>
            </a:p>
          </p:txBody>
        </p:sp>
      </p:grpSp>
      <p:sp>
        <p:nvSpPr>
          <p:cNvPr id="1416" name="Google Shape;1416;p61"/>
          <p:cNvSpPr/>
          <p:nvPr/>
        </p:nvSpPr>
        <p:spPr>
          <a:xfrm>
            <a:off x="4039922" y="1826406"/>
            <a:ext cx="1016100" cy="1133400"/>
          </a:xfrm>
          <a:prstGeom prst="roundRect">
            <a:avLst>
              <a:gd fmla="val 9458" name="adj"/>
            </a:avLst>
          </a:prstGeom>
          <a:solidFill>
            <a:schemeClr val="dk2"/>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Controller</a:t>
            </a:r>
            <a:endParaRPr i="0" sz="900" u="none" cap="none" strike="noStrike">
              <a:solidFill>
                <a:srgbClr val="FFFFFF"/>
              </a:solidFill>
            </a:endParaRPr>
          </a:p>
        </p:txBody>
      </p:sp>
      <p:grpSp>
        <p:nvGrpSpPr>
          <p:cNvPr id="1417" name="Google Shape;1417;p61"/>
          <p:cNvGrpSpPr/>
          <p:nvPr/>
        </p:nvGrpSpPr>
        <p:grpSpPr>
          <a:xfrm>
            <a:off x="4161977" y="1826894"/>
            <a:ext cx="796243" cy="448809"/>
            <a:chOff x="2720050" y="4405325"/>
            <a:chExt cx="669900" cy="873000"/>
          </a:xfrm>
        </p:grpSpPr>
        <p:sp>
          <p:nvSpPr>
            <p:cNvPr id="1418" name="Google Shape;1418;p61"/>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419" name="Google Shape;1419;p61"/>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Agent</a:t>
              </a:r>
              <a:endParaRPr i="0" sz="900" u="none" cap="none" strike="noStrike">
                <a:solidFill>
                  <a:srgbClr val="FFFFFF"/>
                </a:solidFill>
              </a:endParaRPr>
            </a:p>
          </p:txBody>
        </p:sp>
        <p:sp>
          <p:nvSpPr>
            <p:cNvPr id="1420" name="Google Shape;1420;p61"/>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Ingress</a:t>
              </a:r>
              <a:endParaRPr i="0" sz="900" u="none" cap="none" strike="noStrike">
                <a:solidFill>
                  <a:srgbClr val="FFFFFF"/>
                </a:solidFill>
              </a:endParaRPr>
            </a:p>
          </p:txBody>
        </p:sp>
      </p:grpSp>
      <p:sp>
        <p:nvSpPr>
          <p:cNvPr id="1421" name="Google Shape;1421;p61"/>
          <p:cNvSpPr txBox="1"/>
          <p:nvPr>
            <p:ph type="title"/>
          </p:nvPr>
        </p:nvSpPr>
        <p:spPr>
          <a:xfrm>
            <a:off x="456844" y="33364"/>
            <a:ext cx="7110000" cy="676800"/>
          </a:xfrm>
          <a:prstGeom prst="rect">
            <a:avLst/>
          </a:prstGeom>
        </p:spPr>
        <p:txBody>
          <a:bodyPr anchorCtr="0" anchor="ctr" bIns="68625" lIns="68625" spcFirstLastPara="1" rIns="68625" wrap="square" tIns="68625">
            <a:noAutofit/>
          </a:bodyPr>
          <a:lstStyle/>
          <a:p>
            <a:pPr indent="0" lvl="0" marL="0" rtl="0" algn="l">
              <a:spcBef>
                <a:spcPts val="0"/>
              </a:spcBef>
              <a:spcAft>
                <a:spcPts val="0"/>
              </a:spcAft>
              <a:buNone/>
            </a:pPr>
            <a:r>
              <a:rPr lang="en">
                <a:solidFill>
                  <a:schemeClr val="dk1"/>
                </a:solidFill>
                <a:latin typeface="Arial"/>
                <a:ea typeface="Arial"/>
                <a:cs typeface="Arial"/>
                <a:sym typeface="Arial"/>
              </a:rPr>
              <a:t>Anypoint Runtime Fabric Architecture</a:t>
            </a:r>
            <a:endParaRPr/>
          </a:p>
        </p:txBody>
      </p:sp>
      <p:grpSp>
        <p:nvGrpSpPr>
          <p:cNvPr id="1422" name="Google Shape;1422;p61"/>
          <p:cNvGrpSpPr/>
          <p:nvPr/>
        </p:nvGrpSpPr>
        <p:grpSpPr>
          <a:xfrm>
            <a:off x="2465149" y="855388"/>
            <a:ext cx="1053788" cy="334532"/>
            <a:chOff x="786053" y="4483099"/>
            <a:chExt cx="1405800" cy="446400"/>
          </a:xfrm>
        </p:grpSpPr>
        <p:sp>
          <p:nvSpPr>
            <p:cNvPr id="1423" name="Google Shape;1423;p61"/>
            <p:cNvSpPr/>
            <p:nvPr/>
          </p:nvSpPr>
          <p:spPr>
            <a:xfrm>
              <a:off x="786053" y="4483099"/>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TCP LOAD BALANCER</a:t>
              </a:r>
              <a:endParaRPr sz="1100"/>
            </a:p>
          </p:txBody>
        </p:sp>
        <p:pic>
          <p:nvPicPr>
            <p:cNvPr id="1424" name="Google Shape;1424;p61"/>
            <p:cNvPicPr preferRelativeResize="0"/>
            <p:nvPr/>
          </p:nvPicPr>
          <p:blipFill rotWithShape="1">
            <a:blip r:embed="rId3">
              <a:alphaModFix/>
            </a:blip>
            <a:srcRect b="0" l="0" r="0" t="0"/>
            <a:stretch/>
          </p:blipFill>
          <p:spPr>
            <a:xfrm>
              <a:off x="877173" y="4520934"/>
              <a:ext cx="360000" cy="360000"/>
            </a:xfrm>
            <a:prstGeom prst="ellipse">
              <a:avLst/>
            </a:prstGeom>
            <a:solidFill>
              <a:schemeClr val="lt1"/>
            </a:solidFill>
            <a:ln>
              <a:noFill/>
            </a:ln>
          </p:spPr>
        </p:pic>
      </p:grpSp>
      <p:cxnSp>
        <p:nvCxnSpPr>
          <p:cNvPr id="1425" name="Google Shape;1425;p61"/>
          <p:cNvCxnSpPr>
            <a:stCxn id="1423" idx="2"/>
            <a:endCxn id="1415" idx="0"/>
          </p:cNvCxnSpPr>
          <p:nvPr/>
        </p:nvCxnSpPr>
        <p:spPr>
          <a:xfrm>
            <a:off x="2992043" y="1189920"/>
            <a:ext cx="300" cy="683100"/>
          </a:xfrm>
          <a:prstGeom prst="straightConnector1">
            <a:avLst/>
          </a:prstGeom>
          <a:noFill/>
          <a:ln cap="flat" cmpd="sng" w="9525">
            <a:solidFill>
              <a:schemeClr val="accent4"/>
            </a:solidFill>
            <a:prstDash val="solid"/>
            <a:round/>
            <a:headEnd len="med" w="med" type="none"/>
            <a:tailEnd len="med" w="med" type="stealth"/>
          </a:ln>
        </p:spPr>
      </p:cxnSp>
      <p:cxnSp>
        <p:nvCxnSpPr>
          <p:cNvPr id="1426" name="Google Shape;1426;p61"/>
          <p:cNvCxnSpPr>
            <a:stCxn id="1423" idx="2"/>
            <a:endCxn id="1420" idx="0"/>
          </p:cNvCxnSpPr>
          <p:nvPr/>
        </p:nvCxnSpPr>
        <p:spPr>
          <a:xfrm flipH="1" rot="-5400000">
            <a:off x="3434543" y="747420"/>
            <a:ext cx="683100" cy="1568100"/>
          </a:xfrm>
          <a:prstGeom prst="bentConnector3">
            <a:avLst>
              <a:gd fmla="val 49995" name="adj1"/>
            </a:avLst>
          </a:prstGeom>
          <a:noFill/>
          <a:ln cap="flat" cmpd="sng" w="9525">
            <a:solidFill>
              <a:schemeClr val="accent4"/>
            </a:solidFill>
            <a:prstDash val="solid"/>
            <a:round/>
            <a:headEnd len="med" w="med" type="none"/>
            <a:tailEnd len="med" w="med" type="stealth"/>
          </a:ln>
        </p:spPr>
      </p:cxnSp>
      <p:cxnSp>
        <p:nvCxnSpPr>
          <p:cNvPr id="1427" name="Google Shape;1427;p61"/>
          <p:cNvCxnSpPr>
            <a:stCxn id="1423" idx="2"/>
            <a:endCxn id="1401" idx="0"/>
          </p:cNvCxnSpPr>
          <p:nvPr/>
        </p:nvCxnSpPr>
        <p:spPr>
          <a:xfrm rot="5400000">
            <a:off x="1844243" y="725220"/>
            <a:ext cx="683100" cy="1612500"/>
          </a:xfrm>
          <a:prstGeom prst="bentConnector3">
            <a:avLst>
              <a:gd fmla="val 49996" name="adj1"/>
            </a:avLst>
          </a:prstGeom>
          <a:noFill/>
          <a:ln cap="flat" cmpd="sng" w="9525">
            <a:solidFill>
              <a:schemeClr val="accent4"/>
            </a:solidFill>
            <a:prstDash val="solid"/>
            <a:round/>
            <a:headEnd len="med" w="med" type="none"/>
            <a:tailEnd len="med" w="med" type="stealth"/>
          </a:ln>
        </p:spPr>
      </p:cxnSp>
      <p:cxnSp>
        <p:nvCxnSpPr>
          <p:cNvPr id="1428" name="Google Shape;1428;p61"/>
          <p:cNvCxnSpPr>
            <a:stCxn id="1397" idx="2"/>
            <a:endCxn id="1402" idx="0"/>
          </p:cNvCxnSpPr>
          <p:nvPr/>
        </p:nvCxnSpPr>
        <p:spPr>
          <a:xfrm flipH="1" rot="-5400000">
            <a:off x="2737570" y="1620456"/>
            <a:ext cx="466800" cy="3145500"/>
          </a:xfrm>
          <a:prstGeom prst="bentConnector3">
            <a:avLst>
              <a:gd fmla="val 49999" name="adj1"/>
            </a:avLst>
          </a:prstGeom>
          <a:noFill/>
          <a:ln cap="flat" cmpd="sng" w="9525">
            <a:solidFill>
              <a:srgbClr val="1B1A17"/>
            </a:solidFill>
            <a:prstDash val="solid"/>
            <a:round/>
            <a:headEnd len="med" w="med" type="none"/>
            <a:tailEnd len="med" w="med" type="triangle"/>
          </a:ln>
        </p:spPr>
      </p:cxnSp>
      <p:sp>
        <p:nvSpPr>
          <p:cNvPr id="1429" name="Google Shape;1429;p61"/>
          <p:cNvSpPr/>
          <p:nvPr/>
        </p:nvSpPr>
        <p:spPr>
          <a:xfrm>
            <a:off x="894158" y="3426599"/>
            <a:ext cx="1016100" cy="1233600"/>
          </a:xfrm>
          <a:prstGeom prst="roundRect">
            <a:avLst>
              <a:gd fmla="val 9458" name="adj"/>
            </a:avLst>
          </a:prstGeom>
          <a:solidFill>
            <a:schemeClr val="accent5"/>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Worker</a:t>
            </a:r>
            <a:endParaRPr i="0" sz="900" u="none" cap="none" strike="noStrike">
              <a:solidFill>
                <a:srgbClr val="FFFFFF"/>
              </a:solidFill>
            </a:endParaRPr>
          </a:p>
        </p:txBody>
      </p:sp>
      <p:grpSp>
        <p:nvGrpSpPr>
          <p:cNvPr id="1430" name="Google Shape;1430;p61"/>
          <p:cNvGrpSpPr/>
          <p:nvPr/>
        </p:nvGrpSpPr>
        <p:grpSpPr>
          <a:xfrm>
            <a:off x="918986" y="3427094"/>
            <a:ext cx="448833" cy="448809"/>
            <a:chOff x="2720050" y="4405325"/>
            <a:chExt cx="669900" cy="873000"/>
          </a:xfrm>
        </p:grpSpPr>
        <p:sp>
          <p:nvSpPr>
            <p:cNvPr id="1431" name="Google Shape;1431;p61"/>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432" name="Google Shape;1432;p61"/>
            <p:cNvSpPr/>
            <p:nvPr/>
          </p:nvSpPr>
          <p:spPr>
            <a:xfrm>
              <a:off x="2737608" y="4865638"/>
              <a:ext cx="634800" cy="323100"/>
            </a:xfrm>
            <a:prstGeom prst="roundRect">
              <a:avLst>
                <a:gd fmla="val 16667" name="adj"/>
              </a:avLst>
            </a:prstGeom>
            <a:solidFill>
              <a:schemeClr val="dk1"/>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1433" name="Google Shape;1433;p61"/>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App1</a:t>
              </a:r>
              <a:endParaRPr i="0" sz="900" u="none" cap="none" strike="noStrike">
                <a:solidFill>
                  <a:srgbClr val="FFFFFF"/>
                </a:solidFill>
              </a:endParaRPr>
            </a:p>
          </p:txBody>
        </p:sp>
      </p:grpSp>
      <p:grpSp>
        <p:nvGrpSpPr>
          <p:cNvPr id="1434" name="Google Shape;1434;p61"/>
          <p:cNvGrpSpPr/>
          <p:nvPr/>
        </p:nvGrpSpPr>
        <p:grpSpPr>
          <a:xfrm>
            <a:off x="1437458" y="3427094"/>
            <a:ext cx="448833" cy="448809"/>
            <a:chOff x="2720050" y="4405325"/>
            <a:chExt cx="669900" cy="873000"/>
          </a:xfrm>
        </p:grpSpPr>
        <p:sp>
          <p:nvSpPr>
            <p:cNvPr id="1435" name="Google Shape;1435;p61"/>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436" name="Google Shape;1436;p61"/>
            <p:cNvSpPr/>
            <p:nvPr/>
          </p:nvSpPr>
          <p:spPr>
            <a:xfrm>
              <a:off x="2737608" y="4865638"/>
              <a:ext cx="634800" cy="323100"/>
            </a:xfrm>
            <a:prstGeom prst="roundRect">
              <a:avLst>
                <a:gd fmla="val 16667" name="adj"/>
              </a:avLst>
            </a:prstGeom>
            <a:solidFill>
              <a:schemeClr val="dk1"/>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1437" name="Google Shape;1437;p61"/>
            <p:cNvSpPr/>
            <p:nvPr/>
          </p:nvSpPr>
          <p:spPr>
            <a:xfrm>
              <a:off x="2737600" y="4494913"/>
              <a:ext cx="634800" cy="323100"/>
            </a:xfrm>
            <a:prstGeom prst="roundRect">
              <a:avLst>
                <a:gd fmla="val 16667" name="adj"/>
              </a:avLst>
            </a:prstGeom>
            <a:solidFill>
              <a:schemeClr val="accent2"/>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App2</a:t>
              </a:r>
              <a:endParaRPr i="0" sz="900" u="none" cap="none" strike="noStrike">
                <a:solidFill>
                  <a:srgbClr val="FFFFFF"/>
                </a:solidFill>
              </a:endParaRPr>
            </a:p>
          </p:txBody>
        </p:sp>
      </p:grpSp>
      <p:cxnSp>
        <p:nvCxnSpPr>
          <p:cNvPr id="1438" name="Google Shape;1438;p61"/>
          <p:cNvCxnSpPr>
            <a:stCxn id="1416" idx="2"/>
            <a:endCxn id="1429" idx="0"/>
          </p:cNvCxnSpPr>
          <p:nvPr/>
        </p:nvCxnSpPr>
        <p:spPr>
          <a:xfrm rot="5400000">
            <a:off x="2741672" y="1620306"/>
            <a:ext cx="466800" cy="3145800"/>
          </a:xfrm>
          <a:prstGeom prst="bentConnector3">
            <a:avLst>
              <a:gd fmla="val 49999" name="adj1"/>
            </a:avLst>
          </a:prstGeom>
          <a:noFill/>
          <a:ln cap="flat" cmpd="sng" w="9525">
            <a:solidFill>
              <a:srgbClr val="1B1A17"/>
            </a:solidFill>
            <a:prstDash val="solid"/>
            <a:round/>
            <a:headEnd len="med" w="med" type="none"/>
            <a:tailEnd len="med" w="med" type="triangle"/>
          </a:ln>
        </p:spPr>
      </p:cxnSp>
      <p:sp>
        <p:nvSpPr>
          <p:cNvPr id="1439" name="Google Shape;1439;p61"/>
          <p:cNvSpPr/>
          <p:nvPr/>
        </p:nvSpPr>
        <p:spPr>
          <a:xfrm>
            <a:off x="2478083" y="3426600"/>
            <a:ext cx="1016100" cy="1226400"/>
          </a:xfrm>
          <a:prstGeom prst="roundRect">
            <a:avLst>
              <a:gd fmla="val 9458" name="adj"/>
            </a:avLst>
          </a:prstGeom>
          <a:solidFill>
            <a:schemeClr val="accent5"/>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Worker</a:t>
            </a:r>
            <a:endParaRPr i="0" sz="900" u="none" cap="none" strike="noStrike">
              <a:solidFill>
                <a:srgbClr val="FFFFFF"/>
              </a:solidFill>
            </a:endParaRPr>
          </a:p>
        </p:txBody>
      </p:sp>
      <p:grpSp>
        <p:nvGrpSpPr>
          <p:cNvPr id="1440" name="Google Shape;1440;p61"/>
          <p:cNvGrpSpPr/>
          <p:nvPr/>
        </p:nvGrpSpPr>
        <p:grpSpPr>
          <a:xfrm>
            <a:off x="2502917" y="3427094"/>
            <a:ext cx="448833" cy="448809"/>
            <a:chOff x="2720050" y="4405325"/>
            <a:chExt cx="669900" cy="873000"/>
          </a:xfrm>
        </p:grpSpPr>
        <p:sp>
          <p:nvSpPr>
            <p:cNvPr id="1441" name="Google Shape;1441;p61"/>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442" name="Google Shape;1442;p61"/>
            <p:cNvSpPr/>
            <p:nvPr/>
          </p:nvSpPr>
          <p:spPr>
            <a:xfrm>
              <a:off x="2737608" y="4865638"/>
              <a:ext cx="634800" cy="323100"/>
            </a:xfrm>
            <a:prstGeom prst="roundRect">
              <a:avLst>
                <a:gd fmla="val 16667" name="adj"/>
              </a:avLst>
            </a:prstGeom>
            <a:solidFill>
              <a:schemeClr val="dk1"/>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1443" name="Google Shape;1443;p61"/>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App1</a:t>
              </a:r>
              <a:endParaRPr i="0" sz="900" u="none" cap="none" strike="noStrike">
                <a:solidFill>
                  <a:srgbClr val="FFFFFF"/>
                </a:solidFill>
              </a:endParaRPr>
            </a:p>
          </p:txBody>
        </p:sp>
      </p:grpSp>
      <p:grpSp>
        <p:nvGrpSpPr>
          <p:cNvPr id="1444" name="Google Shape;1444;p61"/>
          <p:cNvGrpSpPr/>
          <p:nvPr/>
        </p:nvGrpSpPr>
        <p:grpSpPr>
          <a:xfrm>
            <a:off x="3021389" y="3427094"/>
            <a:ext cx="448833" cy="448809"/>
            <a:chOff x="2720050" y="4405325"/>
            <a:chExt cx="669900" cy="873000"/>
          </a:xfrm>
        </p:grpSpPr>
        <p:sp>
          <p:nvSpPr>
            <p:cNvPr id="1445" name="Google Shape;1445;p61"/>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446" name="Google Shape;1446;p61"/>
            <p:cNvSpPr/>
            <p:nvPr/>
          </p:nvSpPr>
          <p:spPr>
            <a:xfrm>
              <a:off x="2737608" y="4865638"/>
              <a:ext cx="634800" cy="323100"/>
            </a:xfrm>
            <a:prstGeom prst="roundRect">
              <a:avLst>
                <a:gd fmla="val 16667" name="adj"/>
              </a:avLst>
            </a:prstGeom>
            <a:solidFill>
              <a:schemeClr val="dk1"/>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1447" name="Google Shape;1447;p61"/>
            <p:cNvSpPr/>
            <p:nvPr/>
          </p:nvSpPr>
          <p:spPr>
            <a:xfrm>
              <a:off x="2737600" y="4494913"/>
              <a:ext cx="634800" cy="323100"/>
            </a:xfrm>
            <a:prstGeom prst="roundRect">
              <a:avLst>
                <a:gd fmla="val 16667" name="adj"/>
              </a:avLst>
            </a:prstGeom>
            <a:solidFill>
              <a:schemeClr val="accent2"/>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App2</a:t>
              </a:r>
              <a:endParaRPr i="0" sz="900" u="none" cap="none" strike="noStrike">
                <a:solidFill>
                  <a:srgbClr val="FFFFFF"/>
                </a:solidFill>
              </a:endParaRPr>
            </a:p>
          </p:txBody>
        </p:sp>
      </p:grpSp>
      <p:cxnSp>
        <p:nvCxnSpPr>
          <p:cNvPr id="1448" name="Google Shape;1448;p61"/>
          <p:cNvCxnSpPr>
            <a:stCxn id="1411" idx="2"/>
            <a:endCxn id="1439" idx="0"/>
          </p:cNvCxnSpPr>
          <p:nvPr/>
        </p:nvCxnSpPr>
        <p:spPr>
          <a:xfrm flipH="1">
            <a:off x="2986121" y="2959806"/>
            <a:ext cx="2100" cy="466800"/>
          </a:xfrm>
          <a:prstGeom prst="straightConnector1">
            <a:avLst/>
          </a:prstGeom>
          <a:noFill/>
          <a:ln cap="flat" cmpd="sng" w="9525">
            <a:solidFill>
              <a:srgbClr val="1B1A17"/>
            </a:solidFill>
            <a:prstDash val="solid"/>
            <a:round/>
            <a:headEnd len="med" w="med" type="none"/>
            <a:tailEnd len="med" w="med" type="triangle"/>
          </a:ln>
        </p:spPr>
      </p:cxnSp>
      <p:cxnSp>
        <p:nvCxnSpPr>
          <p:cNvPr id="1449" name="Google Shape;1449;p61"/>
          <p:cNvCxnSpPr/>
          <p:nvPr/>
        </p:nvCxnSpPr>
        <p:spPr>
          <a:xfrm flipH="1" rot="5400000">
            <a:off x="3806418" y="2567475"/>
            <a:ext cx="4037100" cy="8400"/>
          </a:xfrm>
          <a:prstGeom prst="bentConnector3">
            <a:avLst>
              <a:gd fmla="val 50000" name="adj1"/>
            </a:avLst>
          </a:prstGeom>
          <a:noFill/>
          <a:ln cap="rnd" cmpd="sng" w="19050">
            <a:solidFill>
              <a:srgbClr val="2E3961"/>
            </a:solidFill>
            <a:prstDash val="dash"/>
            <a:round/>
            <a:headEnd len="med" w="med" type="none"/>
            <a:tailEnd len="lg" w="lg" type="none"/>
          </a:ln>
        </p:spPr>
      </p:cxnSp>
      <p:sp>
        <p:nvSpPr>
          <p:cNvPr id="1450" name="Google Shape;1450;p61"/>
          <p:cNvSpPr/>
          <p:nvPr/>
        </p:nvSpPr>
        <p:spPr>
          <a:xfrm>
            <a:off x="2195175" y="4685950"/>
            <a:ext cx="1584000" cy="333900"/>
          </a:xfrm>
          <a:prstGeom prst="roundRect">
            <a:avLst>
              <a:gd fmla="val 7581" name="adj"/>
            </a:avLst>
          </a:prstGeom>
          <a:noFill/>
          <a:ln>
            <a:noFill/>
          </a:ln>
        </p:spPr>
        <p:txBody>
          <a:bodyPr anchorCtr="0" anchor="ctr" bIns="34300" lIns="67550" spcFirstLastPara="1" rIns="67550" wrap="square" tIns="34300">
            <a:noAutofit/>
          </a:bodyPr>
          <a:lstStyle/>
          <a:p>
            <a:pPr indent="0" lvl="0" marL="0" marR="0" rtl="0" algn="ctr">
              <a:spcBef>
                <a:spcPts val="0"/>
              </a:spcBef>
              <a:spcAft>
                <a:spcPts val="0"/>
              </a:spcAft>
              <a:buNone/>
            </a:pPr>
            <a:r>
              <a:rPr b="1" lang="en" sz="1100">
                <a:solidFill>
                  <a:schemeClr val="dk2"/>
                </a:solidFill>
              </a:rPr>
              <a:t>RUNTIME FABRIC</a:t>
            </a:r>
            <a:endParaRPr sz="1100">
              <a:solidFill>
                <a:schemeClr val="dk2"/>
              </a:solidFill>
            </a:endParaRPr>
          </a:p>
        </p:txBody>
      </p:sp>
      <p:grpSp>
        <p:nvGrpSpPr>
          <p:cNvPr id="1451" name="Google Shape;1451;p61"/>
          <p:cNvGrpSpPr/>
          <p:nvPr/>
        </p:nvGrpSpPr>
        <p:grpSpPr>
          <a:xfrm>
            <a:off x="918986" y="3892635"/>
            <a:ext cx="448833" cy="448809"/>
            <a:chOff x="2720050" y="4405325"/>
            <a:chExt cx="669900" cy="873000"/>
          </a:xfrm>
        </p:grpSpPr>
        <p:sp>
          <p:nvSpPr>
            <p:cNvPr id="1452" name="Google Shape;1452;p61"/>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453" name="Google Shape;1453;p61"/>
            <p:cNvSpPr/>
            <p:nvPr/>
          </p:nvSpPr>
          <p:spPr>
            <a:xfrm>
              <a:off x="2737608" y="4865638"/>
              <a:ext cx="634800" cy="323100"/>
            </a:xfrm>
            <a:prstGeom prst="roundRect">
              <a:avLst>
                <a:gd fmla="val 16667" name="adj"/>
              </a:avLst>
            </a:prstGeom>
            <a:solidFill>
              <a:schemeClr val="dk1"/>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1454" name="Google Shape;1454;p61"/>
            <p:cNvSpPr/>
            <p:nvPr/>
          </p:nvSpPr>
          <p:spPr>
            <a:xfrm>
              <a:off x="2737600" y="4494913"/>
              <a:ext cx="634800" cy="323100"/>
            </a:xfrm>
            <a:prstGeom prst="roundRect">
              <a:avLst>
                <a:gd fmla="val 16667" name="adj"/>
              </a:avLst>
            </a:prstGeom>
            <a:solidFill>
              <a:schemeClr val="accent3"/>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r>
                <a:rPr lang="en" sz="900">
                  <a:solidFill>
                    <a:srgbClr val="FFFFFF"/>
                  </a:solidFill>
                </a:rPr>
                <a:t>3</a:t>
              </a:r>
              <a:endParaRPr i="0" sz="900" u="none" cap="none" strike="noStrike">
                <a:solidFill>
                  <a:srgbClr val="FFFFFF"/>
                </a:solidFill>
              </a:endParaRPr>
            </a:p>
          </p:txBody>
        </p:sp>
      </p:grpSp>
      <p:grpSp>
        <p:nvGrpSpPr>
          <p:cNvPr id="1455" name="Google Shape;1455;p61"/>
          <p:cNvGrpSpPr/>
          <p:nvPr/>
        </p:nvGrpSpPr>
        <p:grpSpPr>
          <a:xfrm>
            <a:off x="2494574" y="3892635"/>
            <a:ext cx="448833" cy="448809"/>
            <a:chOff x="2720050" y="4405325"/>
            <a:chExt cx="669900" cy="873000"/>
          </a:xfrm>
        </p:grpSpPr>
        <p:sp>
          <p:nvSpPr>
            <p:cNvPr id="1456" name="Google Shape;1456;p61"/>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457" name="Google Shape;1457;p61"/>
            <p:cNvSpPr/>
            <p:nvPr/>
          </p:nvSpPr>
          <p:spPr>
            <a:xfrm>
              <a:off x="2737608" y="4865638"/>
              <a:ext cx="634800" cy="323100"/>
            </a:xfrm>
            <a:prstGeom prst="roundRect">
              <a:avLst>
                <a:gd fmla="val 16667" name="adj"/>
              </a:avLst>
            </a:prstGeom>
            <a:solidFill>
              <a:schemeClr val="dk1"/>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1458" name="Google Shape;1458;p61"/>
            <p:cNvSpPr/>
            <p:nvPr/>
          </p:nvSpPr>
          <p:spPr>
            <a:xfrm>
              <a:off x="2737600" y="4494913"/>
              <a:ext cx="634800" cy="323100"/>
            </a:xfrm>
            <a:prstGeom prst="roundRect">
              <a:avLst>
                <a:gd fmla="val 16667" name="adj"/>
              </a:avLst>
            </a:prstGeom>
            <a:solidFill>
              <a:schemeClr val="accent3"/>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r>
                <a:rPr lang="en" sz="900">
                  <a:solidFill>
                    <a:srgbClr val="FFFFFF"/>
                  </a:solidFill>
                </a:rPr>
                <a:t>3</a:t>
              </a:r>
              <a:endParaRPr i="0" sz="900" u="none" cap="none" strike="noStrike">
                <a:solidFill>
                  <a:srgbClr val="FFFFFF"/>
                </a:solidFill>
              </a:endParaRPr>
            </a:p>
          </p:txBody>
        </p:sp>
      </p:grpSp>
      <p:grpSp>
        <p:nvGrpSpPr>
          <p:cNvPr id="1459" name="Google Shape;1459;p61"/>
          <p:cNvGrpSpPr/>
          <p:nvPr/>
        </p:nvGrpSpPr>
        <p:grpSpPr>
          <a:xfrm>
            <a:off x="4063055" y="3884294"/>
            <a:ext cx="448833" cy="448809"/>
            <a:chOff x="2720050" y="4405325"/>
            <a:chExt cx="669900" cy="873000"/>
          </a:xfrm>
        </p:grpSpPr>
        <p:sp>
          <p:nvSpPr>
            <p:cNvPr id="1460" name="Google Shape;1460;p61"/>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461" name="Google Shape;1461;p61"/>
            <p:cNvSpPr/>
            <p:nvPr/>
          </p:nvSpPr>
          <p:spPr>
            <a:xfrm>
              <a:off x="2737608" y="4865638"/>
              <a:ext cx="634800" cy="323100"/>
            </a:xfrm>
            <a:prstGeom prst="roundRect">
              <a:avLst>
                <a:gd fmla="val 16667" name="adj"/>
              </a:avLst>
            </a:prstGeom>
            <a:solidFill>
              <a:schemeClr val="dk1"/>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1462" name="Google Shape;1462;p61"/>
            <p:cNvSpPr/>
            <p:nvPr/>
          </p:nvSpPr>
          <p:spPr>
            <a:xfrm>
              <a:off x="2737600" y="4494913"/>
              <a:ext cx="634800" cy="323100"/>
            </a:xfrm>
            <a:prstGeom prst="roundRect">
              <a:avLst>
                <a:gd fmla="val 16667" name="adj"/>
              </a:avLst>
            </a:prstGeom>
            <a:solidFill>
              <a:schemeClr val="accent3"/>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r>
                <a:rPr lang="en" sz="900">
                  <a:solidFill>
                    <a:srgbClr val="FFFFFF"/>
                  </a:solidFill>
                </a:rPr>
                <a:t>3</a:t>
              </a:r>
              <a:endParaRPr i="0" sz="900" u="none" cap="none" strike="noStrike">
                <a:solidFill>
                  <a:srgbClr val="FFFFFF"/>
                </a:solidFill>
              </a:endParaRPr>
            </a:p>
          </p:txBody>
        </p:sp>
      </p:grpSp>
      <p:grpSp>
        <p:nvGrpSpPr>
          <p:cNvPr id="1463" name="Google Shape;1463;p61"/>
          <p:cNvGrpSpPr/>
          <p:nvPr/>
        </p:nvGrpSpPr>
        <p:grpSpPr>
          <a:xfrm>
            <a:off x="1433470" y="3892635"/>
            <a:ext cx="448833" cy="448809"/>
            <a:chOff x="2720050" y="4405325"/>
            <a:chExt cx="669900" cy="873000"/>
          </a:xfrm>
        </p:grpSpPr>
        <p:sp>
          <p:nvSpPr>
            <p:cNvPr id="1464" name="Google Shape;1464;p61"/>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465" name="Google Shape;1465;p61"/>
            <p:cNvSpPr/>
            <p:nvPr/>
          </p:nvSpPr>
          <p:spPr>
            <a:xfrm>
              <a:off x="2737608" y="4865638"/>
              <a:ext cx="634800" cy="323100"/>
            </a:xfrm>
            <a:prstGeom prst="roundRect">
              <a:avLst>
                <a:gd fmla="val 16667" name="adj"/>
              </a:avLst>
            </a:prstGeom>
            <a:solidFill>
              <a:schemeClr val="dk1"/>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1466" name="Google Shape;1466;p61"/>
            <p:cNvSpPr/>
            <p:nvPr/>
          </p:nvSpPr>
          <p:spPr>
            <a:xfrm>
              <a:off x="2737600" y="4494913"/>
              <a:ext cx="634800" cy="323100"/>
            </a:xfrm>
            <a:prstGeom prst="roundRect">
              <a:avLst>
                <a:gd fmla="val 16667" name="adj"/>
              </a:avLst>
            </a:prstGeom>
            <a:solidFill>
              <a:schemeClr val="accent6"/>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r>
                <a:rPr lang="en" sz="900">
                  <a:solidFill>
                    <a:srgbClr val="FFFFFF"/>
                  </a:solidFill>
                </a:rPr>
                <a:t>4</a:t>
              </a:r>
              <a:endParaRPr i="0" sz="900" u="none" cap="none" strike="noStrike">
                <a:solidFill>
                  <a:srgbClr val="FFFFFF"/>
                </a:solidFill>
              </a:endParaRPr>
            </a:p>
          </p:txBody>
        </p:sp>
      </p:grpSp>
      <p:grpSp>
        <p:nvGrpSpPr>
          <p:cNvPr id="1467" name="Google Shape;1467;p61"/>
          <p:cNvGrpSpPr/>
          <p:nvPr/>
        </p:nvGrpSpPr>
        <p:grpSpPr>
          <a:xfrm>
            <a:off x="4577539" y="3892635"/>
            <a:ext cx="448833" cy="448809"/>
            <a:chOff x="2720050" y="4405325"/>
            <a:chExt cx="669900" cy="873000"/>
          </a:xfrm>
        </p:grpSpPr>
        <p:sp>
          <p:nvSpPr>
            <p:cNvPr id="1468" name="Google Shape;1468;p61"/>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469" name="Google Shape;1469;p61"/>
            <p:cNvSpPr/>
            <p:nvPr/>
          </p:nvSpPr>
          <p:spPr>
            <a:xfrm>
              <a:off x="2737608" y="4865638"/>
              <a:ext cx="634800" cy="323100"/>
            </a:xfrm>
            <a:prstGeom prst="roundRect">
              <a:avLst>
                <a:gd fmla="val 16667" name="adj"/>
              </a:avLst>
            </a:prstGeom>
            <a:solidFill>
              <a:schemeClr val="dk1"/>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1470" name="Google Shape;1470;p61"/>
            <p:cNvSpPr/>
            <p:nvPr/>
          </p:nvSpPr>
          <p:spPr>
            <a:xfrm>
              <a:off x="2737600" y="4494913"/>
              <a:ext cx="634800" cy="323100"/>
            </a:xfrm>
            <a:prstGeom prst="roundRect">
              <a:avLst>
                <a:gd fmla="val 16667" name="adj"/>
              </a:avLst>
            </a:prstGeom>
            <a:solidFill>
              <a:schemeClr val="accent6"/>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r>
                <a:rPr lang="en" sz="900">
                  <a:solidFill>
                    <a:srgbClr val="FFFFFF"/>
                  </a:solidFill>
                </a:rPr>
                <a:t>4</a:t>
              </a:r>
              <a:endParaRPr i="0" sz="900" u="none" cap="none" strike="noStrike">
                <a:solidFill>
                  <a:srgbClr val="FFFFFF"/>
                </a:solidFill>
              </a:endParaRPr>
            </a:p>
          </p:txBody>
        </p:sp>
      </p:grpSp>
      <p:grpSp>
        <p:nvGrpSpPr>
          <p:cNvPr id="1471" name="Google Shape;1471;p61"/>
          <p:cNvGrpSpPr/>
          <p:nvPr/>
        </p:nvGrpSpPr>
        <p:grpSpPr>
          <a:xfrm>
            <a:off x="3034087" y="3892635"/>
            <a:ext cx="448833" cy="448809"/>
            <a:chOff x="2720050" y="4405325"/>
            <a:chExt cx="669900" cy="873000"/>
          </a:xfrm>
        </p:grpSpPr>
        <p:sp>
          <p:nvSpPr>
            <p:cNvPr id="1472" name="Google Shape;1472;p61"/>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473" name="Google Shape;1473;p61"/>
            <p:cNvSpPr/>
            <p:nvPr/>
          </p:nvSpPr>
          <p:spPr>
            <a:xfrm>
              <a:off x="2737608" y="4865638"/>
              <a:ext cx="634800" cy="323100"/>
            </a:xfrm>
            <a:prstGeom prst="roundRect">
              <a:avLst>
                <a:gd fmla="val 16667" name="adj"/>
              </a:avLst>
            </a:prstGeom>
            <a:solidFill>
              <a:schemeClr val="dk1"/>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1474" name="Google Shape;1474;p61"/>
            <p:cNvSpPr/>
            <p:nvPr/>
          </p:nvSpPr>
          <p:spPr>
            <a:xfrm>
              <a:off x="2737600" y="4494913"/>
              <a:ext cx="634800" cy="323100"/>
            </a:xfrm>
            <a:prstGeom prst="roundRect">
              <a:avLst>
                <a:gd fmla="val 16667" name="adj"/>
              </a:avLst>
            </a:prstGeom>
            <a:solidFill>
              <a:schemeClr val="accent6"/>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r>
                <a:rPr lang="en" sz="900">
                  <a:solidFill>
                    <a:srgbClr val="FFFFFF"/>
                  </a:solidFill>
                </a:rPr>
                <a:t>4</a:t>
              </a:r>
              <a:endParaRPr i="0" sz="900" u="none" cap="none" strike="noStrike">
                <a:solidFill>
                  <a:srgbClr val="FFFFFF"/>
                </a:solidFill>
              </a:endParaRPr>
            </a:p>
          </p:txBody>
        </p:sp>
      </p:grpSp>
      <p:sp>
        <p:nvSpPr>
          <p:cNvPr id="1475" name="Google Shape;1475;p61"/>
          <p:cNvSpPr txBox="1"/>
          <p:nvPr/>
        </p:nvSpPr>
        <p:spPr>
          <a:xfrm>
            <a:off x="4810178" y="824456"/>
            <a:ext cx="689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chemeClr val="dk1"/>
                </a:solidFill>
              </a:rPr>
              <a:t>HTTP/S</a:t>
            </a:r>
            <a:endParaRPr sz="900">
              <a:solidFill>
                <a:schemeClr val="dk1"/>
              </a:solidFill>
            </a:endParaRPr>
          </a:p>
        </p:txBody>
      </p:sp>
      <p:cxnSp>
        <p:nvCxnSpPr>
          <p:cNvPr id="1476" name="Google Shape;1476;p61"/>
          <p:cNvCxnSpPr>
            <a:stCxn id="1416" idx="3"/>
            <a:endCxn id="1477" idx="1"/>
          </p:cNvCxnSpPr>
          <p:nvPr/>
        </p:nvCxnSpPr>
        <p:spPr>
          <a:xfrm>
            <a:off x="5056022" y="2393106"/>
            <a:ext cx="1294200" cy="750000"/>
          </a:xfrm>
          <a:prstGeom prst="curvedConnector3">
            <a:avLst>
              <a:gd fmla="val 50000" name="adj1"/>
            </a:avLst>
          </a:prstGeom>
          <a:noFill/>
          <a:ln cap="flat" cmpd="sng" w="19050">
            <a:solidFill>
              <a:schemeClr val="dk2"/>
            </a:solidFill>
            <a:prstDash val="solid"/>
            <a:round/>
            <a:headEnd len="med" w="med" type="none"/>
            <a:tailEnd len="med" w="med" type="triangle"/>
          </a:ln>
        </p:spPr>
      </p:cxnSp>
      <p:cxnSp>
        <p:nvCxnSpPr>
          <p:cNvPr id="1478" name="Google Shape;1478;p61"/>
          <p:cNvCxnSpPr>
            <a:stCxn id="1419" idx="3"/>
            <a:endCxn id="1479" idx="1"/>
          </p:cNvCxnSpPr>
          <p:nvPr/>
        </p:nvCxnSpPr>
        <p:spPr>
          <a:xfrm>
            <a:off x="4937370" y="2146594"/>
            <a:ext cx="1412700" cy="645600"/>
          </a:xfrm>
          <a:prstGeom prst="curvedConnector3">
            <a:avLst>
              <a:gd fmla="val 50000" name="adj1"/>
            </a:avLst>
          </a:prstGeom>
          <a:noFill/>
          <a:ln cap="flat" cmpd="sng" w="19050">
            <a:solidFill>
              <a:schemeClr val="dk1"/>
            </a:solidFill>
            <a:prstDash val="solid"/>
            <a:round/>
            <a:headEnd len="med" w="med" type="none"/>
            <a:tailEnd len="med" w="med" type="triangle"/>
          </a:ln>
        </p:spPr>
      </p:cxnSp>
      <p:cxnSp>
        <p:nvCxnSpPr>
          <p:cNvPr id="1480" name="Google Shape;1480;p61"/>
          <p:cNvCxnSpPr>
            <a:stCxn id="1462" idx="0"/>
            <a:endCxn id="1481" idx="1"/>
          </p:cNvCxnSpPr>
          <p:nvPr/>
        </p:nvCxnSpPr>
        <p:spPr>
          <a:xfrm rot="-5400000">
            <a:off x="5100772" y="2680852"/>
            <a:ext cx="436200" cy="2062800"/>
          </a:xfrm>
          <a:prstGeom prst="curvedConnector2">
            <a:avLst/>
          </a:prstGeom>
          <a:noFill/>
          <a:ln cap="flat" cmpd="sng" w="19050">
            <a:solidFill>
              <a:schemeClr val="accent3"/>
            </a:solidFill>
            <a:prstDash val="solid"/>
            <a:round/>
            <a:headEnd len="med" w="med" type="none"/>
            <a:tailEnd len="med" w="med" type="triangle"/>
          </a:ln>
        </p:spPr>
      </p:cxnSp>
      <p:sp>
        <p:nvSpPr>
          <p:cNvPr id="1482" name="Google Shape;1482;p61"/>
          <p:cNvSpPr txBox="1"/>
          <p:nvPr/>
        </p:nvSpPr>
        <p:spPr>
          <a:xfrm>
            <a:off x="5240987" y="2655525"/>
            <a:ext cx="512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chemeClr val="dk2"/>
                </a:solidFill>
              </a:rPr>
              <a:t>mTLS</a:t>
            </a:r>
            <a:endParaRPr sz="900">
              <a:solidFill>
                <a:schemeClr val="dk2"/>
              </a:solidFill>
            </a:endParaRPr>
          </a:p>
        </p:txBody>
      </p:sp>
      <p:sp>
        <p:nvSpPr>
          <p:cNvPr id="1483" name="Google Shape;1483;p61"/>
          <p:cNvSpPr txBox="1"/>
          <p:nvPr/>
        </p:nvSpPr>
        <p:spPr>
          <a:xfrm>
            <a:off x="5852208" y="3675825"/>
            <a:ext cx="512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chemeClr val="accent3"/>
                </a:solidFill>
              </a:rPr>
              <a:t>mTLS</a:t>
            </a:r>
            <a:endParaRPr sz="900">
              <a:solidFill>
                <a:schemeClr val="accent3"/>
              </a:solidFill>
            </a:endParaRPr>
          </a:p>
        </p:txBody>
      </p:sp>
      <p:sp>
        <p:nvSpPr>
          <p:cNvPr id="1484" name="Google Shape;1484;p61"/>
          <p:cNvSpPr txBox="1"/>
          <p:nvPr/>
        </p:nvSpPr>
        <p:spPr>
          <a:xfrm>
            <a:off x="5240996" y="4039838"/>
            <a:ext cx="512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chemeClr val="accent5"/>
                </a:solidFill>
              </a:rPr>
              <a:t>mTLS</a:t>
            </a:r>
            <a:endParaRPr sz="900">
              <a:solidFill>
                <a:schemeClr val="accent5"/>
              </a:solidFill>
            </a:endParaRPr>
          </a:p>
        </p:txBody>
      </p:sp>
      <p:cxnSp>
        <p:nvCxnSpPr>
          <p:cNvPr id="1485" name="Google Shape;1485;p61"/>
          <p:cNvCxnSpPr>
            <a:stCxn id="1402" idx="3"/>
            <a:endCxn id="1477" idx="1"/>
          </p:cNvCxnSpPr>
          <p:nvPr/>
        </p:nvCxnSpPr>
        <p:spPr>
          <a:xfrm flipH="1" rot="10800000">
            <a:off x="5137329" y="3143100"/>
            <a:ext cx="1212900" cy="896700"/>
          </a:xfrm>
          <a:prstGeom prst="curvedConnector3">
            <a:avLst>
              <a:gd fmla="val 50000" name="adj1"/>
            </a:avLst>
          </a:prstGeom>
          <a:noFill/>
          <a:ln cap="flat" cmpd="sng" w="19050">
            <a:solidFill>
              <a:schemeClr val="accent5"/>
            </a:solidFill>
            <a:prstDash val="solid"/>
            <a:round/>
            <a:headEnd len="med" w="med" type="none"/>
            <a:tailEnd len="med" w="med" type="stealth"/>
          </a:ln>
        </p:spPr>
      </p:cxnSp>
      <p:grpSp>
        <p:nvGrpSpPr>
          <p:cNvPr id="1486" name="Google Shape;1486;p61"/>
          <p:cNvGrpSpPr/>
          <p:nvPr/>
        </p:nvGrpSpPr>
        <p:grpSpPr>
          <a:xfrm>
            <a:off x="7431052" y="841447"/>
            <a:ext cx="419759" cy="419675"/>
            <a:chOff x="5416888" y="1750413"/>
            <a:chExt cx="457204" cy="457212"/>
          </a:xfrm>
        </p:grpSpPr>
        <p:pic>
          <p:nvPicPr>
            <p:cNvPr id="1487" name="Google Shape;1487;p61"/>
            <p:cNvPicPr preferRelativeResize="0"/>
            <p:nvPr/>
          </p:nvPicPr>
          <p:blipFill rotWithShape="1">
            <a:blip r:embed="rId4">
              <a:alphaModFix/>
            </a:blip>
            <a:srcRect b="0" l="0" r="0" t="0"/>
            <a:stretch/>
          </p:blipFill>
          <p:spPr>
            <a:xfrm>
              <a:off x="5416888" y="1750413"/>
              <a:ext cx="457200" cy="457200"/>
            </a:xfrm>
            <a:prstGeom prst="rect">
              <a:avLst/>
            </a:prstGeom>
            <a:noFill/>
            <a:ln>
              <a:noFill/>
            </a:ln>
          </p:spPr>
        </p:pic>
        <p:sp>
          <p:nvSpPr>
            <p:cNvPr id="1488" name="Google Shape;1488;p61"/>
            <p:cNvSpPr/>
            <p:nvPr/>
          </p:nvSpPr>
          <p:spPr>
            <a:xfrm>
              <a:off x="5416892" y="1750425"/>
              <a:ext cx="457200" cy="457200"/>
            </a:xfrm>
            <a:prstGeom prst="ellipse">
              <a:avLst/>
            </a:prstGeom>
            <a:no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marR="0" rtl="0" algn="l">
                <a:spcBef>
                  <a:spcPts val="0"/>
                </a:spcBef>
                <a:spcAft>
                  <a:spcPts val="0"/>
                </a:spcAft>
                <a:buNone/>
              </a:pPr>
              <a:r>
                <a:t/>
              </a:r>
              <a:endParaRPr sz="1400">
                <a:solidFill>
                  <a:schemeClr val="dk1"/>
                </a:solidFill>
                <a:latin typeface="Salesforce Sans"/>
                <a:ea typeface="Salesforce Sans"/>
                <a:cs typeface="Salesforce Sans"/>
                <a:sym typeface="Salesforce Sans"/>
              </a:endParaRPr>
            </a:p>
          </p:txBody>
        </p:sp>
      </p:grpSp>
      <p:grpSp>
        <p:nvGrpSpPr>
          <p:cNvPr id="1489" name="Google Shape;1489;p61"/>
          <p:cNvGrpSpPr/>
          <p:nvPr/>
        </p:nvGrpSpPr>
        <p:grpSpPr>
          <a:xfrm>
            <a:off x="7011311" y="553207"/>
            <a:ext cx="419755" cy="422076"/>
            <a:chOff x="4725350" y="2525288"/>
            <a:chExt cx="457200" cy="459828"/>
          </a:xfrm>
        </p:grpSpPr>
        <p:sp>
          <p:nvSpPr>
            <p:cNvPr id="1490" name="Google Shape;1490;p61"/>
            <p:cNvSpPr/>
            <p:nvPr/>
          </p:nvSpPr>
          <p:spPr>
            <a:xfrm>
              <a:off x="4725350" y="2526638"/>
              <a:ext cx="457200" cy="457200"/>
            </a:xfrm>
            <a:prstGeom prst="ellipse">
              <a:avLst/>
            </a:prstGeom>
            <a:no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marR="0" rtl="0" algn="l">
                <a:spcBef>
                  <a:spcPts val="0"/>
                </a:spcBef>
                <a:spcAft>
                  <a:spcPts val="0"/>
                </a:spcAft>
                <a:buNone/>
              </a:pPr>
              <a:r>
                <a:t/>
              </a:r>
              <a:endParaRPr sz="1400">
                <a:solidFill>
                  <a:schemeClr val="dk1"/>
                </a:solidFill>
                <a:latin typeface="Salesforce Sans"/>
                <a:ea typeface="Salesforce Sans"/>
                <a:cs typeface="Salesforce Sans"/>
                <a:sym typeface="Salesforce Sans"/>
              </a:endParaRPr>
            </a:p>
          </p:txBody>
        </p:sp>
        <p:pic>
          <p:nvPicPr>
            <p:cNvPr id="1491" name="Google Shape;1491;p61"/>
            <p:cNvPicPr preferRelativeResize="0"/>
            <p:nvPr/>
          </p:nvPicPr>
          <p:blipFill rotWithShape="1">
            <a:blip r:embed="rId5">
              <a:alphaModFix/>
            </a:blip>
            <a:srcRect b="0" l="0" r="0" t="0"/>
            <a:stretch/>
          </p:blipFill>
          <p:spPr>
            <a:xfrm>
              <a:off x="4725350" y="2525288"/>
              <a:ext cx="457200" cy="459828"/>
            </a:xfrm>
            <a:prstGeom prst="rect">
              <a:avLst/>
            </a:prstGeom>
            <a:noFill/>
            <a:ln>
              <a:noFill/>
            </a:ln>
          </p:spPr>
        </p:pic>
      </p:grpSp>
      <p:grpSp>
        <p:nvGrpSpPr>
          <p:cNvPr id="1492" name="Google Shape;1492;p61"/>
          <p:cNvGrpSpPr/>
          <p:nvPr/>
        </p:nvGrpSpPr>
        <p:grpSpPr>
          <a:xfrm>
            <a:off x="7011576" y="1050665"/>
            <a:ext cx="419755" cy="419664"/>
            <a:chOff x="576086" y="2526638"/>
            <a:chExt cx="457200" cy="457200"/>
          </a:xfrm>
        </p:grpSpPr>
        <p:sp>
          <p:nvSpPr>
            <p:cNvPr id="1493" name="Google Shape;1493;p61"/>
            <p:cNvSpPr/>
            <p:nvPr/>
          </p:nvSpPr>
          <p:spPr>
            <a:xfrm>
              <a:off x="576086" y="2526638"/>
              <a:ext cx="457200" cy="457200"/>
            </a:xfrm>
            <a:prstGeom prst="ellipse">
              <a:avLst/>
            </a:prstGeom>
            <a:no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marR="0" rtl="0" algn="l">
                <a:spcBef>
                  <a:spcPts val="0"/>
                </a:spcBef>
                <a:spcAft>
                  <a:spcPts val="0"/>
                </a:spcAft>
                <a:buNone/>
              </a:pPr>
              <a:r>
                <a:t/>
              </a:r>
              <a:endParaRPr sz="1400">
                <a:solidFill>
                  <a:schemeClr val="dk1"/>
                </a:solidFill>
                <a:latin typeface="Salesforce Sans"/>
                <a:ea typeface="Salesforce Sans"/>
                <a:cs typeface="Salesforce Sans"/>
                <a:sym typeface="Salesforce Sans"/>
              </a:endParaRPr>
            </a:p>
          </p:txBody>
        </p:sp>
        <p:pic>
          <p:nvPicPr>
            <p:cNvPr id="1494" name="Google Shape;1494;p61"/>
            <p:cNvPicPr preferRelativeResize="0"/>
            <p:nvPr/>
          </p:nvPicPr>
          <p:blipFill rotWithShape="1">
            <a:blip r:embed="rId6">
              <a:alphaModFix/>
            </a:blip>
            <a:srcRect b="0" l="0" r="0" t="0"/>
            <a:stretch/>
          </p:blipFill>
          <p:spPr>
            <a:xfrm>
              <a:off x="576086" y="2527944"/>
              <a:ext cx="457200" cy="454587"/>
            </a:xfrm>
            <a:prstGeom prst="rect">
              <a:avLst/>
            </a:prstGeom>
            <a:noFill/>
            <a:ln>
              <a:noFill/>
            </a:ln>
          </p:spPr>
        </p:pic>
      </p:grpSp>
      <p:grpSp>
        <p:nvGrpSpPr>
          <p:cNvPr id="1495" name="Google Shape;1495;p61"/>
          <p:cNvGrpSpPr/>
          <p:nvPr/>
        </p:nvGrpSpPr>
        <p:grpSpPr>
          <a:xfrm>
            <a:off x="6591737" y="827424"/>
            <a:ext cx="419755" cy="419664"/>
            <a:chOff x="1267631" y="2526600"/>
            <a:chExt cx="457200" cy="457200"/>
          </a:xfrm>
        </p:grpSpPr>
        <p:pic>
          <p:nvPicPr>
            <p:cNvPr id="1496" name="Google Shape;1496;p61"/>
            <p:cNvPicPr preferRelativeResize="0"/>
            <p:nvPr/>
          </p:nvPicPr>
          <p:blipFill rotWithShape="1">
            <a:blip r:embed="rId7">
              <a:alphaModFix/>
            </a:blip>
            <a:srcRect b="0" l="0" r="0" t="0"/>
            <a:stretch/>
          </p:blipFill>
          <p:spPr>
            <a:xfrm>
              <a:off x="1267631" y="2527900"/>
              <a:ext cx="457200" cy="454587"/>
            </a:xfrm>
            <a:prstGeom prst="rect">
              <a:avLst/>
            </a:prstGeom>
            <a:noFill/>
            <a:ln>
              <a:noFill/>
            </a:ln>
          </p:spPr>
        </p:pic>
        <p:sp>
          <p:nvSpPr>
            <p:cNvPr id="1497" name="Google Shape;1497;p61"/>
            <p:cNvSpPr/>
            <p:nvPr/>
          </p:nvSpPr>
          <p:spPr>
            <a:xfrm>
              <a:off x="1267631" y="2526600"/>
              <a:ext cx="457200" cy="457200"/>
            </a:xfrm>
            <a:prstGeom prst="ellipse">
              <a:avLst/>
            </a:prstGeom>
            <a:no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marR="0" rtl="0" algn="l">
                <a:spcBef>
                  <a:spcPts val="0"/>
                </a:spcBef>
                <a:spcAft>
                  <a:spcPts val="0"/>
                </a:spcAft>
                <a:buNone/>
              </a:pPr>
              <a:r>
                <a:t/>
              </a:r>
              <a:endParaRPr sz="1400">
                <a:solidFill>
                  <a:schemeClr val="dk1"/>
                </a:solidFill>
                <a:latin typeface="Salesforce Sans"/>
                <a:ea typeface="Salesforce Sans"/>
                <a:cs typeface="Salesforce Sans"/>
                <a:sym typeface="Salesforce Sans"/>
              </a:endParaRPr>
            </a:p>
          </p:txBody>
        </p:sp>
      </p:grpSp>
      <p:cxnSp>
        <p:nvCxnSpPr>
          <p:cNvPr id="1498" name="Google Shape;1498;p61"/>
          <p:cNvCxnSpPr>
            <a:stCxn id="1497" idx="2"/>
            <a:endCxn id="1423" idx="3"/>
          </p:cNvCxnSpPr>
          <p:nvPr/>
        </p:nvCxnSpPr>
        <p:spPr>
          <a:xfrm rot="10800000">
            <a:off x="3518837" y="1022556"/>
            <a:ext cx="3072900" cy="14700"/>
          </a:xfrm>
          <a:prstGeom prst="curvedConnector3">
            <a:avLst>
              <a:gd fmla="val 49999" name="adj1"/>
            </a:avLst>
          </a:prstGeom>
          <a:noFill/>
          <a:ln cap="flat" cmpd="sng" w="9525">
            <a:solidFill>
              <a:schemeClr val="dk1"/>
            </a:solidFill>
            <a:prstDash val="solid"/>
            <a:round/>
            <a:headEnd len="med" w="med" type="none"/>
            <a:tailEnd len="med" w="med" type="stealth"/>
          </a:ln>
        </p:spPr>
      </p:cxnSp>
      <p:sp>
        <p:nvSpPr>
          <p:cNvPr id="1499" name="Google Shape;1499;p61"/>
          <p:cNvSpPr txBox="1"/>
          <p:nvPr/>
        </p:nvSpPr>
        <p:spPr>
          <a:xfrm>
            <a:off x="5232406" y="1977656"/>
            <a:ext cx="512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chemeClr val="dk1"/>
                </a:solidFill>
              </a:rPr>
              <a:t>mTLS</a:t>
            </a:r>
            <a:endParaRPr sz="900">
              <a:solidFill>
                <a:schemeClr val="dk1"/>
              </a:solidFill>
            </a:endParaRPr>
          </a:p>
        </p:txBody>
      </p:sp>
      <p:cxnSp>
        <p:nvCxnSpPr>
          <p:cNvPr id="1500" name="Google Shape;1500;p61"/>
          <p:cNvCxnSpPr>
            <a:stCxn id="1433" idx="0"/>
            <a:endCxn id="1443" idx="0"/>
          </p:cNvCxnSpPr>
          <p:nvPr/>
        </p:nvCxnSpPr>
        <p:spPr>
          <a:xfrm flipH="1" rot="-5400000">
            <a:off x="1935103" y="2681452"/>
            <a:ext cx="600" cy="1584000"/>
          </a:xfrm>
          <a:prstGeom prst="bentConnector3">
            <a:avLst>
              <a:gd fmla="val -39687500" name="adj1"/>
            </a:avLst>
          </a:prstGeom>
          <a:noFill/>
          <a:ln cap="flat" cmpd="sng" w="9525">
            <a:solidFill>
              <a:srgbClr val="5E66F9"/>
            </a:solidFill>
            <a:prstDash val="solid"/>
            <a:round/>
            <a:headEnd len="med" w="med" type="none"/>
            <a:tailEnd len="med" w="med" type="none"/>
          </a:ln>
        </p:spPr>
      </p:cxnSp>
      <p:sp>
        <p:nvSpPr>
          <p:cNvPr id="1501" name="Google Shape;1501;p61"/>
          <p:cNvSpPr txBox="1"/>
          <p:nvPr/>
        </p:nvSpPr>
        <p:spPr>
          <a:xfrm>
            <a:off x="1765266" y="3232013"/>
            <a:ext cx="689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rgbClr val="5E66F9"/>
                </a:solidFill>
              </a:rPr>
              <a:t>replicas</a:t>
            </a:r>
            <a:endParaRPr sz="900">
              <a:solidFill>
                <a:srgbClr val="5E66F9"/>
              </a:solidFill>
            </a:endParaRPr>
          </a:p>
        </p:txBody>
      </p:sp>
      <p:grpSp>
        <p:nvGrpSpPr>
          <p:cNvPr id="1502" name="Google Shape;1502;p61"/>
          <p:cNvGrpSpPr/>
          <p:nvPr/>
        </p:nvGrpSpPr>
        <p:grpSpPr>
          <a:xfrm>
            <a:off x="6341259" y="2631498"/>
            <a:ext cx="1054631" cy="334532"/>
            <a:chOff x="7269669" y="2005370"/>
            <a:chExt cx="1405800" cy="446400"/>
          </a:xfrm>
        </p:grpSpPr>
        <p:sp>
          <p:nvSpPr>
            <p:cNvPr id="1503" name="Google Shape;1503;p61"/>
            <p:cNvSpPr/>
            <p:nvPr/>
          </p:nvSpPr>
          <p:spPr>
            <a:xfrm>
              <a:off x="7269669" y="2005370"/>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RUNTIME MANAGER</a:t>
              </a:r>
              <a:endParaRPr sz="1100"/>
            </a:p>
          </p:txBody>
        </p:sp>
        <p:pic>
          <p:nvPicPr>
            <p:cNvPr id="1504" name="Google Shape;1504;p61"/>
            <p:cNvPicPr preferRelativeResize="0"/>
            <p:nvPr/>
          </p:nvPicPr>
          <p:blipFill rotWithShape="1">
            <a:blip r:embed="rId8">
              <a:alphaModFix/>
            </a:blip>
            <a:srcRect b="0" l="0" r="0" t="0"/>
            <a:stretch/>
          </p:blipFill>
          <p:spPr>
            <a:xfrm>
              <a:off x="7327256" y="2037874"/>
              <a:ext cx="360000" cy="360000"/>
            </a:xfrm>
            <a:prstGeom prst="ellipse">
              <a:avLst/>
            </a:prstGeom>
            <a:solidFill>
              <a:schemeClr val="lt1"/>
            </a:solidFill>
            <a:ln>
              <a:noFill/>
            </a:ln>
          </p:spPr>
        </p:pic>
      </p:grpSp>
      <p:sp>
        <p:nvSpPr>
          <p:cNvPr id="1505" name="Google Shape;1505;p61"/>
          <p:cNvSpPr/>
          <p:nvPr/>
        </p:nvSpPr>
        <p:spPr>
          <a:xfrm>
            <a:off x="6350101" y="2975694"/>
            <a:ext cx="1054500" cy="3345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l">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        </a:t>
            </a:r>
            <a:r>
              <a:rPr b="1" lang="en" sz="600">
                <a:solidFill>
                  <a:schemeClr val="lt1"/>
                </a:solidFill>
                <a:latin typeface="Salesforce Sans"/>
                <a:ea typeface="Salesforce Sans"/>
                <a:cs typeface="Salesforce Sans"/>
                <a:sym typeface="Salesforce Sans"/>
              </a:rPr>
              <a:t>CONTAINER</a:t>
            </a:r>
            <a:br>
              <a:rPr b="1" lang="en" sz="600">
                <a:solidFill>
                  <a:schemeClr val="lt1"/>
                </a:solidFill>
                <a:latin typeface="Salesforce Sans"/>
                <a:ea typeface="Salesforce Sans"/>
                <a:cs typeface="Salesforce Sans"/>
                <a:sym typeface="Salesforce Sans"/>
              </a:rPr>
            </a:br>
            <a:r>
              <a:rPr b="1" lang="en" sz="600">
                <a:solidFill>
                  <a:schemeClr val="lt1"/>
                </a:solidFill>
                <a:latin typeface="Salesforce Sans"/>
                <a:ea typeface="Salesforce Sans"/>
                <a:cs typeface="Salesforce Sans"/>
                <a:sym typeface="Salesforce Sans"/>
              </a:rPr>
              <a:t>        REGISTRY</a:t>
            </a:r>
            <a:endParaRPr b="1" sz="600">
              <a:solidFill>
                <a:schemeClr val="lt1"/>
              </a:solidFill>
              <a:latin typeface="Salesforce Sans"/>
              <a:ea typeface="Salesforce Sans"/>
              <a:cs typeface="Salesforce Sans"/>
              <a:sym typeface="Salesforce Sans"/>
            </a:endParaRPr>
          </a:p>
        </p:txBody>
      </p:sp>
      <p:grpSp>
        <p:nvGrpSpPr>
          <p:cNvPr id="1506" name="Google Shape;1506;p61"/>
          <p:cNvGrpSpPr/>
          <p:nvPr/>
        </p:nvGrpSpPr>
        <p:grpSpPr>
          <a:xfrm>
            <a:off x="6381374" y="3005221"/>
            <a:ext cx="281788" cy="281669"/>
            <a:chOff x="1232975" y="1518650"/>
            <a:chExt cx="3127500" cy="3022200"/>
          </a:xfrm>
        </p:grpSpPr>
        <p:sp>
          <p:nvSpPr>
            <p:cNvPr id="1507" name="Google Shape;1507;p61"/>
            <p:cNvSpPr/>
            <p:nvPr/>
          </p:nvSpPr>
          <p:spPr>
            <a:xfrm>
              <a:off x="1232975" y="1518650"/>
              <a:ext cx="3127500" cy="30222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68625" lIns="68625" spcFirstLastPara="1" rIns="68625" wrap="square" tIns="68625">
              <a:noAutofit/>
            </a:bodyPr>
            <a:lstStyle/>
            <a:p>
              <a:pPr indent="0" lvl="0" marL="0" rtl="0" algn="l">
                <a:spcBef>
                  <a:spcPts val="0"/>
                </a:spcBef>
                <a:spcAft>
                  <a:spcPts val="0"/>
                </a:spcAft>
                <a:buNone/>
              </a:pPr>
              <a:r>
                <a:t/>
              </a:r>
              <a:endParaRPr/>
            </a:p>
          </p:txBody>
        </p:sp>
        <p:pic>
          <p:nvPicPr>
            <p:cNvPr id="1508" name="Google Shape;1508;p61"/>
            <p:cNvPicPr preferRelativeResize="0"/>
            <p:nvPr/>
          </p:nvPicPr>
          <p:blipFill>
            <a:blip r:embed="rId9">
              <a:alphaModFix/>
            </a:blip>
            <a:stretch>
              <a:fillRect/>
            </a:stretch>
          </p:blipFill>
          <p:spPr>
            <a:xfrm>
              <a:off x="1603201" y="1836199"/>
              <a:ext cx="2606925" cy="2606950"/>
            </a:xfrm>
            <a:prstGeom prst="rect">
              <a:avLst/>
            </a:prstGeom>
            <a:noFill/>
            <a:ln>
              <a:noFill/>
            </a:ln>
          </p:spPr>
        </p:pic>
      </p:grpSp>
      <p:grpSp>
        <p:nvGrpSpPr>
          <p:cNvPr id="1509" name="Google Shape;1509;p61"/>
          <p:cNvGrpSpPr/>
          <p:nvPr/>
        </p:nvGrpSpPr>
        <p:grpSpPr>
          <a:xfrm>
            <a:off x="6357026" y="3317885"/>
            <a:ext cx="1054799" cy="334575"/>
            <a:chOff x="10219562" y="5262046"/>
            <a:chExt cx="1404900" cy="446100"/>
          </a:xfrm>
        </p:grpSpPr>
        <p:sp>
          <p:nvSpPr>
            <p:cNvPr id="1510" name="Google Shape;1510;p61"/>
            <p:cNvSpPr/>
            <p:nvPr/>
          </p:nvSpPr>
          <p:spPr>
            <a:xfrm>
              <a:off x="10219562" y="5262046"/>
              <a:ext cx="1404900" cy="4461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ADVANCED MONITORING</a:t>
              </a:r>
              <a:endParaRPr sz="1100"/>
            </a:p>
          </p:txBody>
        </p:sp>
        <p:pic>
          <p:nvPicPr>
            <p:cNvPr id="1511" name="Google Shape;1511;p61"/>
            <p:cNvPicPr preferRelativeResize="0"/>
            <p:nvPr/>
          </p:nvPicPr>
          <p:blipFill rotWithShape="1">
            <a:blip r:embed="rId10">
              <a:alphaModFix/>
            </a:blip>
            <a:srcRect b="0" l="0" r="0" t="0"/>
            <a:stretch/>
          </p:blipFill>
          <p:spPr>
            <a:xfrm>
              <a:off x="10263114" y="5304541"/>
              <a:ext cx="396000" cy="361200"/>
            </a:xfrm>
            <a:prstGeom prst="ellipse">
              <a:avLst/>
            </a:prstGeom>
            <a:solidFill>
              <a:schemeClr val="lt1"/>
            </a:solidFill>
            <a:ln>
              <a:noFill/>
            </a:ln>
          </p:spPr>
        </p:pic>
      </p:grpSp>
      <p:grpSp>
        <p:nvGrpSpPr>
          <p:cNvPr id="1512" name="Google Shape;1512;p61"/>
          <p:cNvGrpSpPr/>
          <p:nvPr/>
        </p:nvGrpSpPr>
        <p:grpSpPr>
          <a:xfrm>
            <a:off x="6337838" y="2297553"/>
            <a:ext cx="1054631" cy="334532"/>
            <a:chOff x="10211511" y="3634849"/>
            <a:chExt cx="1405800" cy="446400"/>
          </a:xfrm>
        </p:grpSpPr>
        <p:sp>
          <p:nvSpPr>
            <p:cNvPr id="1513" name="Google Shape;1513;p61"/>
            <p:cNvSpPr/>
            <p:nvPr/>
          </p:nvSpPr>
          <p:spPr>
            <a:xfrm>
              <a:off x="10211511" y="3634849"/>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lnSpc>
                  <a:spcPct val="100000"/>
                </a:lnSpc>
                <a:spcBef>
                  <a:spcPts val="0"/>
                </a:spcBef>
                <a:spcAft>
                  <a:spcPts val="0"/>
                </a:spcAft>
                <a:buNone/>
              </a:pPr>
              <a:r>
                <a:rPr b="1" i="0" lang="en" sz="600" u="none" cap="none" strike="noStrike">
                  <a:solidFill>
                    <a:schemeClr val="lt1"/>
                  </a:solidFill>
                  <a:latin typeface="Arial"/>
                  <a:ea typeface="Arial"/>
                  <a:cs typeface="Arial"/>
                  <a:sym typeface="Arial"/>
                </a:rPr>
                <a:t>MANAGEMENT CENTER</a:t>
              </a:r>
              <a:endParaRPr b="1" i="0" sz="600" u="none" cap="none" strike="noStrike">
                <a:solidFill>
                  <a:schemeClr val="lt1"/>
                </a:solidFill>
                <a:latin typeface="Salesforce Sans"/>
                <a:ea typeface="Salesforce Sans"/>
                <a:cs typeface="Salesforce Sans"/>
                <a:sym typeface="Salesforce Sans"/>
              </a:endParaRPr>
            </a:p>
          </p:txBody>
        </p:sp>
        <p:pic>
          <p:nvPicPr>
            <p:cNvPr id="1514" name="Google Shape;1514;p61"/>
            <p:cNvPicPr preferRelativeResize="0"/>
            <p:nvPr/>
          </p:nvPicPr>
          <p:blipFill rotWithShape="1">
            <a:blip r:embed="rId11">
              <a:alphaModFix/>
            </a:blip>
            <a:srcRect b="0" l="0" r="0" t="0"/>
            <a:stretch/>
          </p:blipFill>
          <p:spPr>
            <a:xfrm>
              <a:off x="10293360" y="3663668"/>
              <a:ext cx="360000" cy="360000"/>
            </a:xfrm>
            <a:prstGeom prst="ellipse">
              <a:avLst/>
            </a:prstGeom>
            <a:solidFill>
              <a:schemeClr val="lt1"/>
            </a:solidFill>
            <a:ln>
              <a:noFill/>
            </a:ln>
          </p:spPr>
        </p:pic>
      </p:grpSp>
      <p:grpSp>
        <p:nvGrpSpPr>
          <p:cNvPr id="1515" name="Google Shape;1515;p61"/>
          <p:cNvGrpSpPr/>
          <p:nvPr/>
        </p:nvGrpSpPr>
        <p:grpSpPr>
          <a:xfrm>
            <a:off x="728225" y="877993"/>
            <a:ext cx="597730" cy="448905"/>
            <a:chOff x="500900" y="3146793"/>
            <a:chExt cx="597730" cy="448905"/>
          </a:xfrm>
        </p:grpSpPr>
        <p:pic>
          <p:nvPicPr>
            <p:cNvPr id="1516" name="Google Shape;1516;p61"/>
            <p:cNvPicPr preferRelativeResize="0"/>
            <p:nvPr/>
          </p:nvPicPr>
          <p:blipFill rotWithShape="1">
            <a:blip r:embed="rId12">
              <a:alphaModFix/>
            </a:blip>
            <a:srcRect b="0" l="0" r="0" t="0"/>
            <a:stretch/>
          </p:blipFill>
          <p:spPr>
            <a:xfrm>
              <a:off x="500900" y="3309750"/>
              <a:ext cx="279259" cy="285948"/>
            </a:xfrm>
            <a:prstGeom prst="rect">
              <a:avLst/>
            </a:prstGeom>
            <a:noFill/>
            <a:ln>
              <a:noFill/>
            </a:ln>
          </p:spPr>
        </p:pic>
        <p:grpSp>
          <p:nvGrpSpPr>
            <p:cNvPr id="1517" name="Google Shape;1517;p61"/>
            <p:cNvGrpSpPr/>
            <p:nvPr/>
          </p:nvGrpSpPr>
          <p:grpSpPr>
            <a:xfrm>
              <a:off x="732152" y="3146793"/>
              <a:ext cx="366478" cy="218928"/>
              <a:chOff x="4376351" y="4453555"/>
              <a:chExt cx="512700" cy="300767"/>
            </a:xfrm>
          </p:grpSpPr>
          <p:pic>
            <p:nvPicPr>
              <p:cNvPr id="1518" name="Google Shape;1518;p61"/>
              <p:cNvPicPr preferRelativeResize="0"/>
              <p:nvPr/>
            </p:nvPicPr>
            <p:blipFill rotWithShape="1">
              <a:blip r:embed="rId13">
                <a:alphaModFix/>
              </a:blip>
              <a:srcRect b="0" l="0" r="0" t="0"/>
              <a:stretch/>
            </p:blipFill>
            <p:spPr>
              <a:xfrm>
                <a:off x="4376351" y="4453555"/>
                <a:ext cx="512700" cy="300767"/>
              </a:xfrm>
              <a:prstGeom prst="rect">
                <a:avLst/>
              </a:prstGeom>
              <a:noFill/>
              <a:ln>
                <a:noFill/>
              </a:ln>
            </p:spPr>
          </p:pic>
          <p:sp>
            <p:nvSpPr>
              <p:cNvPr id="1519" name="Google Shape;1519;p61"/>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520" name="Google Shape;1520;p61"/>
          <p:cNvPicPr preferRelativeResize="0"/>
          <p:nvPr/>
        </p:nvPicPr>
        <p:blipFill rotWithShape="1">
          <a:blip r:embed="rId14">
            <a:alphaModFix/>
          </a:blip>
          <a:srcRect b="0" l="0" r="0" t="0"/>
          <a:stretch/>
        </p:blipFill>
        <p:spPr>
          <a:xfrm>
            <a:off x="6286925" y="1866400"/>
            <a:ext cx="516243" cy="346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425625" y="69925"/>
            <a:ext cx="3808800" cy="52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Table of contents</a:t>
            </a:r>
            <a:endParaRPr/>
          </a:p>
        </p:txBody>
      </p:sp>
      <p:sp>
        <p:nvSpPr>
          <p:cNvPr id="217" name="Google Shape;217;p35"/>
          <p:cNvSpPr txBox="1"/>
          <p:nvPr>
            <p:ph idx="1" type="body"/>
          </p:nvPr>
        </p:nvSpPr>
        <p:spPr>
          <a:xfrm>
            <a:off x="453150" y="1550925"/>
            <a:ext cx="3689100" cy="3021000"/>
          </a:xfrm>
          <a:prstGeom prst="rect">
            <a:avLst/>
          </a:prstGeom>
        </p:spPr>
        <p:txBody>
          <a:bodyPr anchorCtr="0" anchor="t" bIns="0" lIns="0" spcFirstLastPara="1" rIns="0" wrap="square" tIns="0">
            <a:noAutofit/>
          </a:bodyPr>
          <a:lstStyle/>
          <a:p>
            <a:pPr indent="-323850" lvl="0" marL="457200" rtl="0" algn="l">
              <a:spcBef>
                <a:spcPts val="0"/>
              </a:spcBef>
              <a:spcAft>
                <a:spcPts val="0"/>
              </a:spcAft>
              <a:buSzPts val="1500"/>
              <a:buChar char="●"/>
            </a:pPr>
            <a:r>
              <a:rPr lang="en" u="sng">
                <a:solidFill>
                  <a:schemeClr val="hlink"/>
                </a:solidFill>
                <a:hlinkClick action="ppaction://hlinkshowjump?jump=nextslide"/>
              </a:rPr>
              <a:t>Deployment in a typical SE engagement</a:t>
            </a:r>
            <a:endParaRPr/>
          </a:p>
          <a:p>
            <a:pPr indent="-323850" lvl="0" marL="457200" rtl="0" algn="l">
              <a:spcBef>
                <a:spcPts val="1000"/>
              </a:spcBef>
              <a:spcAft>
                <a:spcPts val="0"/>
              </a:spcAft>
              <a:buSzPts val="1500"/>
              <a:buChar char="●"/>
            </a:pPr>
            <a:r>
              <a:rPr lang="en" u="sng">
                <a:solidFill>
                  <a:schemeClr val="hlink"/>
                </a:solidFill>
                <a:hlinkClick action="ppaction://hlinksldjump" r:id="rId3"/>
              </a:rPr>
              <a:t>Terminology</a:t>
            </a:r>
            <a:endParaRPr/>
          </a:p>
          <a:p>
            <a:pPr indent="-323850" lvl="0" marL="457200" rtl="0" algn="l">
              <a:spcBef>
                <a:spcPts val="1600"/>
              </a:spcBef>
              <a:spcAft>
                <a:spcPts val="0"/>
              </a:spcAft>
              <a:buSzPts val="1500"/>
              <a:buChar char="●"/>
            </a:pPr>
            <a:r>
              <a:rPr lang="en" u="sng">
                <a:solidFill>
                  <a:schemeClr val="hlink"/>
                </a:solidFill>
                <a:hlinkClick action="ppaction://hlinksldjump" r:id="rId4"/>
              </a:rPr>
              <a:t>Deployment Options</a:t>
            </a:r>
            <a:endParaRPr/>
          </a:p>
          <a:p>
            <a:pPr indent="-323850" lvl="0" marL="457200" rtl="0" algn="l">
              <a:spcBef>
                <a:spcPts val="1000"/>
              </a:spcBef>
              <a:spcAft>
                <a:spcPts val="0"/>
              </a:spcAft>
              <a:buSzPts val="1500"/>
              <a:buChar char="●"/>
            </a:pPr>
            <a:r>
              <a:rPr lang="en" u="sng">
                <a:solidFill>
                  <a:schemeClr val="hlink"/>
                </a:solidFill>
                <a:hlinkClick action="ppaction://hlinksldjump" r:id="rId5"/>
              </a:rPr>
              <a:t>Deployment Models</a:t>
            </a:r>
            <a:endParaRPr/>
          </a:p>
          <a:p>
            <a:pPr indent="0" lvl="0" marL="457200" rtl="0" algn="l">
              <a:spcBef>
                <a:spcPts val="1000"/>
              </a:spcBef>
              <a:spcAft>
                <a:spcPts val="0"/>
              </a:spcAft>
              <a:buNone/>
            </a:pPr>
            <a:r>
              <a:t/>
            </a:r>
            <a:endParaRPr/>
          </a:p>
          <a:p>
            <a:pPr indent="0" lvl="0" marL="914400" rtl="0" algn="l">
              <a:spcBef>
                <a:spcPts val="0"/>
              </a:spcBef>
              <a:spcAft>
                <a:spcPts val="1600"/>
              </a:spcAft>
              <a:buNone/>
            </a:pPr>
            <a:r>
              <a:t/>
            </a:r>
            <a:endParaRPr>
              <a:solidFill>
                <a:srgbClr val="000000"/>
              </a:solidFill>
            </a:endParaRPr>
          </a:p>
        </p:txBody>
      </p:sp>
      <p:sp>
        <p:nvSpPr>
          <p:cNvPr id="218" name="Google Shape;218;p35"/>
          <p:cNvSpPr txBox="1"/>
          <p:nvPr>
            <p:ph idx="2" type="body"/>
          </p:nvPr>
        </p:nvSpPr>
        <p:spPr>
          <a:xfrm>
            <a:off x="4254100" y="1449575"/>
            <a:ext cx="4518000" cy="3748500"/>
          </a:xfrm>
          <a:prstGeom prst="rect">
            <a:avLst/>
          </a:prstGeom>
        </p:spPr>
        <p:txBody>
          <a:bodyPr anchorCtr="0" anchor="t" bIns="0" lIns="0" spcFirstLastPara="1" rIns="0" wrap="square" tIns="0">
            <a:noAutofit/>
          </a:bodyPr>
          <a:lstStyle/>
          <a:p>
            <a:pPr indent="-317500" lvl="0" marL="457200" rtl="0" algn="l">
              <a:spcBef>
                <a:spcPts val="1000"/>
              </a:spcBef>
              <a:spcAft>
                <a:spcPts val="0"/>
              </a:spcAft>
              <a:buSzPts val="1400"/>
              <a:buChar char="●"/>
            </a:pPr>
            <a:r>
              <a:rPr lang="en" sz="1400" u="sng">
                <a:solidFill>
                  <a:schemeClr val="hlink"/>
                </a:solidFill>
                <a:hlinkClick action="ppaction://hlinksldjump" r:id="rId6"/>
              </a:rPr>
              <a:t>Anypoint CloudHub</a:t>
            </a:r>
            <a:endParaRPr sz="1400"/>
          </a:p>
          <a:p>
            <a:pPr indent="-317500" lvl="0" marL="457200" rtl="0" algn="l">
              <a:spcBef>
                <a:spcPts val="1000"/>
              </a:spcBef>
              <a:spcAft>
                <a:spcPts val="0"/>
              </a:spcAft>
              <a:buSzPts val="1400"/>
              <a:buChar char="●"/>
            </a:pPr>
            <a:r>
              <a:rPr lang="en" sz="1400" u="sng">
                <a:solidFill>
                  <a:schemeClr val="hlink"/>
                </a:solidFill>
                <a:hlinkClick action="ppaction://hlinksldjump" r:id="rId7"/>
              </a:rPr>
              <a:t>Anypoint Runtime Standalone</a:t>
            </a:r>
            <a:endParaRPr sz="1400"/>
          </a:p>
          <a:p>
            <a:pPr indent="-317500" lvl="0" marL="457200" rtl="0" algn="l">
              <a:spcBef>
                <a:spcPts val="1000"/>
              </a:spcBef>
              <a:spcAft>
                <a:spcPts val="0"/>
              </a:spcAft>
              <a:buSzPts val="1400"/>
              <a:buChar char="●"/>
            </a:pPr>
            <a:r>
              <a:rPr lang="en" sz="1400" u="sng">
                <a:solidFill>
                  <a:schemeClr val="hlink"/>
                </a:solidFill>
                <a:hlinkClick action="ppaction://hlinksldjump" r:id="rId8"/>
              </a:rPr>
              <a:t>Anypoint Runtime Fabric</a:t>
            </a:r>
            <a:endParaRPr sz="1400"/>
          </a:p>
          <a:p>
            <a:pPr indent="-317500" lvl="0" marL="457200" rtl="0" algn="l">
              <a:spcBef>
                <a:spcPts val="1000"/>
              </a:spcBef>
              <a:spcAft>
                <a:spcPts val="0"/>
              </a:spcAft>
              <a:buSzPts val="1400"/>
              <a:buChar char="●"/>
            </a:pPr>
            <a:r>
              <a:rPr lang="en" sz="1400" u="sng">
                <a:solidFill>
                  <a:schemeClr val="hlink"/>
                </a:solidFill>
                <a:hlinkClick action="ppaction://hlinksldjump" r:id="rId9"/>
              </a:rPr>
              <a:t>Anypoint Service Mesh</a:t>
            </a:r>
            <a:endParaRPr sz="1400"/>
          </a:p>
          <a:p>
            <a:pPr indent="-317500" lvl="0" marL="457200" rtl="0" algn="l">
              <a:spcBef>
                <a:spcPts val="1000"/>
              </a:spcBef>
              <a:spcAft>
                <a:spcPts val="0"/>
              </a:spcAft>
              <a:buSzPts val="1400"/>
              <a:buChar char="●"/>
            </a:pPr>
            <a:r>
              <a:rPr lang="en" sz="1400" u="sng">
                <a:solidFill>
                  <a:schemeClr val="hlink"/>
                </a:solidFill>
                <a:hlinkClick action="ppaction://hlinksldjump" r:id="rId10"/>
              </a:rPr>
              <a:t>Anypoint Runtime Standalone - PCE</a:t>
            </a:r>
            <a:endParaRPr sz="1400"/>
          </a:p>
        </p:txBody>
      </p:sp>
      <p:sp>
        <p:nvSpPr>
          <p:cNvPr id="219" name="Google Shape;219;p35"/>
          <p:cNvSpPr txBox="1"/>
          <p:nvPr>
            <p:ph idx="4" type="body"/>
          </p:nvPr>
        </p:nvSpPr>
        <p:spPr>
          <a:xfrm>
            <a:off x="363574" y="892475"/>
            <a:ext cx="2470200" cy="3285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b="1" i="1" lang="en">
                <a:solidFill>
                  <a:schemeClr val="dk2"/>
                </a:solidFill>
              </a:rPr>
              <a:t>Fundamentals</a:t>
            </a:r>
            <a:endParaRPr b="1" i="1">
              <a:solidFill>
                <a:schemeClr val="dk2"/>
              </a:solidFill>
            </a:endParaRPr>
          </a:p>
        </p:txBody>
      </p:sp>
      <p:sp>
        <p:nvSpPr>
          <p:cNvPr id="220" name="Google Shape;220;p35"/>
          <p:cNvSpPr txBox="1"/>
          <p:nvPr>
            <p:ph idx="4" type="body"/>
          </p:nvPr>
        </p:nvSpPr>
        <p:spPr>
          <a:xfrm>
            <a:off x="4429850" y="892475"/>
            <a:ext cx="2954700" cy="3285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b="1" i="1" lang="en">
                <a:solidFill>
                  <a:schemeClr val="dk2"/>
                </a:solidFill>
              </a:rPr>
              <a:t>Deployment Options</a:t>
            </a:r>
            <a:endParaRPr b="1" i="1">
              <a:solidFill>
                <a:schemeClr val="dk2"/>
              </a:solidFill>
            </a:endParaRPr>
          </a:p>
        </p:txBody>
      </p:sp>
      <p:sp>
        <p:nvSpPr>
          <p:cNvPr id="221" name="Google Shape;221;p35"/>
          <p:cNvSpPr txBox="1"/>
          <p:nvPr>
            <p:ph idx="4" type="body"/>
          </p:nvPr>
        </p:nvSpPr>
        <p:spPr>
          <a:xfrm>
            <a:off x="2899000" y="3857425"/>
            <a:ext cx="2954700" cy="3285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b="1" lang="en" u="sng">
                <a:solidFill>
                  <a:schemeClr val="hlink"/>
                </a:solidFill>
                <a:hlinkClick action="ppaction://hlinksldjump" r:id="rId11"/>
              </a:rPr>
              <a:t>Choosing the right option</a:t>
            </a:r>
            <a:endParaRPr b="1">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grpSp>
        <p:nvGrpSpPr>
          <p:cNvPr id="1525" name="Google Shape;1525;p62"/>
          <p:cNvGrpSpPr/>
          <p:nvPr/>
        </p:nvGrpSpPr>
        <p:grpSpPr>
          <a:xfrm>
            <a:off x="1727635" y="3236358"/>
            <a:ext cx="2508785" cy="1568896"/>
            <a:chOff x="4611743" y="4420400"/>
            <a:chExt cx="3454200" cy="2225700"/>
          </a:xfrm>
        </p:grpSpPr>
        <p:sp>
          <p:nvSpPr>
            <p:cNvPr id="1526" name="Google Shape;1526;p62"/>
            <p:cNvSpPr/>
            <p:nvPr/>
          </p:nvSpPr>
          <p:spPr>
            <a:xfrm>
              <a:off x="4611743" y="4420400"/>
              <a:ext cx="3454200" cy="2225700"/>
            </a:xfrm>
            <a:prstGeom prst="roundRect">
              <a:avLst>
                <a:gd fmla="val 3610" name="adj"/>
              </a:avLst>
            </a:prstGeom>
            <a:solidFill>
              <a:srgbClr val="A4C2F4"/>
            </a:solidFill>
            <a:ln>
              <a:noFill/>
            </a:ln>
          </p:spPr>
          <p:txBody>
            <a:bodyPr anchorCtr="0" anchor="t"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chemeClr val="dk2"/>
                  </a:solidFill>
                </a:rPr>
                <a:t>Anypoint Runtime Fabric</a:t>
              </a:r>
              <a:endParaRPr i="0" sz="900" u="none" cap="none" strike="noStrike">
                <a:solidFill>
                  <a:schemeClr val="dk2"/>
                </a:solidFill>
              </a:endParaRPr>
            </a:p>
          </p:txBody>
        </p:sp>
        <p:sp>
          <p:nvSpPr>
            <p:cNvPr id="1527" name="Google Shape;1527;p62"/>
            <p:cNvSpPr/>
            <p:nvPr/>
          </p:nvSpPr>
          <p:spPr>
            <a:xfrm>
              <a:off x="4759678" y="4849707"/>
              <a:ext cx="1515300" cy="17112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sp>
          <p:nvSpPr>
            <p:cNvPr id="1528" name="Google Shape;1528;p62"/>
            <p:cNvSpPr/>
            <p:nvPr/>
          </p:nvSpPr>
          <p:spPr>
            <a:xfrm>
              <a:off x="6370473" y="4849707"/>
              <a:ext cx="1515300" cy="17112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sp>
          <p:nvSpPr>
            <p:cNvPr id="1529" name="Google Shape;1529;p62"/>
            <p:cNvSpPr/>
            <p:nvPr/>
          </p:nvSpPr>
          <p:spPr>
            <a:xfrm>
              <a:off x="4806192" y="5565489"/>
              <a:ext cx="3018900" cy="2832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Runtime Fabric services</a:t>
              </a:r>
              <a:endParaRPr i="0" sz="900" u="none" cap="none" strike="noStrike">
                <a:solidFill>
                  <a:srgbClr val="FFFFFF"/>
                </a:solidFill>
              </a:endParaRPr>
            </a:p>
          </p:txBody>
        </p:sp>
        <p:sp>
          <p:nvSpPr>
            <p:cNvPr id="1530" name="Google Shape;1530;p62"/>
            <p:cNvSpPr/>
            <p:nvPr/>
          </p:nvSpPr>
          <p:spPr>
            <a:xfrm>
              <a:off x="4806392" y="5941811"/>
              <a:ext cx="3018900" cy="255900"/>
            </a:xfrm>
            <a:prstGeom prst="roundRect">
              <a:avLst>
                <a:gd fmla="val 16667" name="adj"/>
              </a:avLst>
            </a:prstGeom>
            <a:solidFill>
              <a:schemeClr val="accent5"/>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Docker &amp; Kubernetes (nodes)</a:t>
              </a:r>
              <a:endParaRPr i="0" sz="900" u="none" cap="none" strike="noStrike">
                <a:solidFill>
                  <a:srgbClr val="FFFFFF"/>
                </a:solidFill>
              </a:endParaRPr>
            </a:p>
          </p:txBody>
        </p:sp>
        <p:grpSp>
          <p:nvGrpSpPr>
            <p:cNvPr id="1531" name="Google Shape;1531;p62"/>
            <p:cNvGrpSpPr/>
            <p:nvPr/>
          </p:nvGrpSpPr>
          <p:grpSpPr>
            <a:xfrm>
              <a:off x="4806333" y="4850002"/>
              <a:ext cx="669364" cy="677535"/>
              <a:chOff x="2720050" y="4405325"/>
              <a:chExt cx="669900" cy="873000"/>
            </a:xfrm>
          </p:grpSpPr>
          <p:sp>
            <p:nvSpPr>
              <p:cNvPr id="1532" name="Google Shape;1532;p62"/>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533" name="Google Shape;1533;p62"/>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1534" name="Google Shape;1534;p62"/>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1535" name="Google Shape;1535;p62"/>
            <p:cNvGrpSpPr/>
            <p:nvPr/>
          </p:nvGrpSpPr>
          <p:grpSpPr>
            <a:xfrm>
              <a:off x="5545007" y="4849982"/>
              <a:ext cx="669364" cy="677535"/>
              <a:chOff x="2720050" y="4405325"/>
              <a:chExt cx="669900" cy="873000"/>
            </a:xfrm>
          </p:grpSpPr>
          <p:sp>
            <p:nvSpPr>
              <p:cNvPr id="1536" name="Google Shape;1536;p62"/>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537" name="Google Shape;1537;p62"/>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1538" name="Google Shape;1538;p62"/>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1539" name="Google Shape;1539;p62"/>
            <p:cNvGrpSpPr/>
            <p:nvPr/>
          </p:nvGrpSpPr>
          <p:grpSpPr>
            <a:xfrm>
              <a:off x="6417129" y="4850002"/>
              <a:ext cx="669364" cy="677535"/>
              <a:chOff x="2720050" y="4405325"/>
              <a:chExt cx="669900" cy="873000"/>
            </a:xfrm>
          </p:grpSpPr>
          <p:sp>
            <p:nvSpPr>
              <p:cNvPr id="1540" name="Google Shape;1540;p62"/>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541" name="Google Shape;1541;p62"/>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1542" name="Google Shape;1542;p62"/>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1543" name="Google Shape;1543;p62"/>
            <p:cNvGrpSpPr/>
            <p:nvPr/>
          </p:nvGrpSpPr>
          <p:grpSpPr>
            <a:xfrm>
              <a:off x="7155803" y="4849982"/>
              <a:ext cx="669364" cy="677535"/>
              <a:chOff x="2720050" y="4405325"/>
              <a:chExt cx="669900" cy="873000"/>
            </a:xfrm>
          </p:grpSpPr>
          <p:sp>
            <p:nvSpPr>
              <p:cNvPr id="1544" name="Google Shape;1544;p62"/>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1545" name="Google Shape;1545;p62"/>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1546" name="Google Shape;1546;p62"/>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grpSp>
        <p:nvGrpSpPr>
          <p:cNvPr id="1547" name="Google Shape;1547;p62"/>
          <p:cNvGrpSpPr/>
          <p:nvPr/>
        </p:nvGrpSpPr>
        <p:grpSpPr>
          <a:xfrm>
            <a:off x="2442821" y="871587"/>
            <a:ext cx="773274" cy="1111979"/>
            <a:chOff x="1333502" y="996700"/>
            <a:chExt cx="1030757" cy="1483826"/>
          </a:xfrm>
        </p:grpSpPr>
        <p:pic>
          <p:nvPicPr>
            <p:cNvPr id="1548" name="Google Shape;1548;p62"/>
            <p:cNvPicPr preferRelativeResize="0"/>
            <p:nvPr/>
          </p:nvPicPr>
          <p:blipFill rotWithShape="1">
            <a:blip r:embed="rId3">
              <a:alphaModFix/>
            </a:blip>
            <a:srcRect b="0" l="0" r="0" t="0"/>
            <a:stretch/>
          </p:blipFill>
          <p:spPr>
            <a:xfrm>
              <a:off x="1333502" y="996700"/>
              <a:ext cx="1028700" cy="1028700"/>
            </a:xfrm>
            <a:prstGeom prst="rect">
              <a:avLst/>
            </a:prstGeom>
            <a:noFill/>
            <a:ln>
              <a:noFill/>
            </a:ln>
          </p:spPr>
        </p:pic>
        <p:sp>
          <p:nvSpPr>
            <p:cNvPr id="1549" name="Google Shape;1549;p62"/>
            <p:cNvSpPr txBox="1"/>
            <p:nvPr/>
          </p:nvSpPr>
          <p:spPr>
            <a:xfrm>
              <a:off x="1335559" y="2036526"/>
              <a:ext cx="1028700" cy="444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2"/>
                  </a:solidFill>
                </a:rPr>
                <a:t>Anypoint </a:t>
              </a:r>
              <a:r>
                <a:rPr b="0" i="0" lang="en" sz="1000" u="none" cap="none" strike="noStrike">
                  <a:solidFill>
                    <a:schemeClr val="dk2"/>
                  </a:solidFill>
                  <a:latin typeface="Arial"/>
                  <a:ea typeface="Arial"/>
                  <a:cs typeface="Arial"/>
                  <a:sym typeface="Arial"/>
                </a:rPr>
                <a:t>Studio</a:t>
              </a:r>
              <a:endParaRPr b="0" i="0" sz="1000" u="none" cap="none" strike="noStrike">
                <a:solidFill>
                  <a:schemeClr val="dk2"/>
                </a:solidFill>
                <a:latin typeface="Arial"/>
                <a:ea typeface="Arial"/>
                <a:cs typeface="Arial"/>
                <a:sym typeface="Arial"/>
              </a:endParaRPr>
            </a:p>
          </p:txBody>
        </p:sp>
      </p:grpSp>
      <p:sp>
        <p:nvSpPr>
          <p:cNvPr id="1550" name="Google Shape;1550;p62"/>
          <p:cNvSpPr txBox="1"/>
          <p:nvPr>
            <p:ph type="title"/>
          </p:nvPr>
        </p:nvSpPr>
        <p:spPr>
          <a:xfrm>
            <a:off x="456844" y="33364"/>
            <a:ext cx="7110000" cy="676800"/>
          </a:xfrm>
          <a:prstGeom prst="rect">
            <a:avLst/>
          </a:prstGeom>
        </p:spPr>
        <p:txBody>
          <a:bodyPr anchorCtr="0" anchor="ctr" bIns="68625" lIns="68625" spcFirstLastPara="1" rIns="68625" wrap="square" tIns="68625">
            <a:noAutofit/>
          </a:bodyPr>
          <a:lstStyle/>
          <a:p>
            <a:pPr indent="0" lvl="0" marL="0" rtl="0" algn="l">
              <a:spcBef>
                <a:spcPts val="0"/>
              </a:spcBef>
              <a:spcAft>
                <a:spcPts val="0"/>
              </a:spcAft>
              <a:buNone/>
            </a:pPr>
            <a:r>
              <a:rPr lang="en">
                <a:solidFill>
                  <a:schemeClr val="dk1"/>
                </a:solidFill>
                <a:latin typeface="Arial"/>
                <a:ea typeface="Arial"/>
                <a:cs typeface="Arial"/>
                <a:sym typeface="Arial"/>
              </a:rPr>
              <a:t>Application Deployment with Runtime Fabric </a:t>
            </a:r>
            <a:endParaRPr/>
          </a:p>
        </p:txBody>
      </p:sp>
      <p:cxnSp>
        <p:nvCxnSpPr>
          <p:cNvPr id="1551" name="Google Shape;1551;p62"/>
          <p:cNvCxnSpPr>
            <a:stCxn id="1552" idx="2"/>
            <a:endCxn id="1548" idx="3"/>
          </p:cNvCxnSpPr>
          <p:nvPr/>
        </p:nvCxnSpPr>
        <p:spPr>
          <a:xfrm flipH="1">
            <a:off x="3214478" y="1253093"/>
            <a:ext cx="3983100" cy="3900"/>
          </a:xfrm>
          <a:prstGeom prst="straightConnector1">
            <a:avLst/>
          </a:prstGeom>
          <a:noFill/>
          <a:ln cap="flat" cmpd="sng" w="9525">
            <a:solidFill>
              <a:schemeClr val="dk2"/>
            </a:solidFill>
            <a:prstDash val="solid"/>
            <a:round/>
            <a:headEnd len="med" w="med" type="none"/>
            <a:tailEnd len="med" w="med" type="stealth"/>
          </a:ln>
        </p:spPr>
      </p:cxnSp>
      <p:cxnSp>
        <p:nvCxnSpPr>
          <p:cNvPr id="1553" name="Google Shape;1553;p62"/>
          <p:cNvCxnSpPr>
            <a:stCxn id="1548" idx="3"/>
            <a:endCxn id="1554" idx="1"/>
          </p:cNvCxnSpPr>
          <p:nvPr/>
        </p:nvCxnSpPr>
        <p:spPr>
          <a:xfrm>
            <a:off x="3214552" y="1257041"/>
            <a:ext cx="3966600" cy="685500"/>
          </a:xfrm>
          <a:prstGeom prst="straightConnector1">
            <a:avLst/>
          </a:prstGeom>
          <a:noFill/>
          <a:ln cap="flat" cmpd="sng" w="9525">
            <a:solidFill>
              <a:schemeClr val="dk2"/>
            </a:solidFill>
            <a:prstDash val="solid"/>
            <a:round/>
            <a:headEnd len="med" w="med" type="none"/>
            <a:tailEnd len="med" w="med" type="stealth"/>
          </a:ln>
        </p:spPr>
      </p:cxnSp>
      <p:cxnSp>
        <p:nvCxnSpPr>
          <p:cNvPr id="1555" name="Google Shape;1555;p62"/>
          <p:cNvCxnSpPr/>
          <p:nvPr/>
        </p:nvCxnSpPr>
        <p:spPr>
          <a:xfrm flipH="1" rot="5400000">
            <a:off x="3806418" y="2681775"/>
            <a:ext cx="4037100" cy="8400"/>
          </a:xfrm>
          <a:prstGeom prst="bentConnector3">
            <a:avLst>
              <a:gd fmla="val 50000" name="adj1"/>
            </a:avLst>
          </a:prstGeom>
          <a:noFill/>
          <a:ln cap="rnd" cmpd="sng" w="19050">
            <a:solidFill>
              <a:srgbClr val="2E3961"/>
            </a:solidFill>
            <a:prstDash val="dash"/>
            <a:round/>
            <a:headEnd len="med" w="med" type="none"/>
            <a:tailEnd len="lg" w="lg" type="none"/>
          </a:ln>
        </p:spPr>
      </p:cxnSp>
      <p:grpSp>
        <p:nvGrpSpPr>
          <p:cNvPr id="1556" name="Google Shape;1556;p62"/>
          <p:cNvGrpSpPr/>
          <p:nvPr/>
        </p:nvGrpSpPr>
        <p:grpSpPr>
          <a:xfrm>
            <a:off x="7155760" y="1087971"/>
            <a:ext cx="1055884" cy="334532"/>
            <a:chOff x="3622522" y="2005370"/>
            <a:chExt cx="1278000" cy="446400"/>
          </a:xfrm>
        </p:grpSpPr>
        <p:sp>
          <p:nvSpPr>
            <p:cNvPr id="1557" name="Google Shape;1557;p62"/>
            <p:cNvSpPr/>
            <p:nvPr/>
          </p:nvSpPr>
          <p:spPr>
            <a:xfrm>
              <a:off x="3622522" y="2005370"/>
              <a:ext cx="12780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l">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   DESIGN CENTER</a:t>
              </a:r>
              <a:endParaRPr sz="1100"/>
            </a:p>
          </p:txBody>
        </p:sp>
        <p:pic>
          <p:nvPicPr>
            <p:cNvPr id="1552" name="Google Shape;1552;p62"/>
            <p:cNvPicPr preferRelativeResize="0"/>
            <p:nvPr/>
          </p:nvPicPr>
          <p:blipFill rotWithShape="1">
            <a:blip r:embed="rId4">
              <a:alphaModFix/>
            </a:blip>
            <a:srcRect b="0" l="0" r="0" t="0"/>
            <a:stretch/>
          </p:blipFill>
          <p:spPr>
            <a:xfrm>
              <a:off x="3673137" y="2045709"/>
              <a:ext cx="360000" cy="360000"/>
            </a:xfrm>
            <a:prstGeom prst="ellipse">
              <a:avLst/>
            </a:prstGeom>
            <a:solidFill>
              <a:schemeClr val="lt1"/>
            </a:solidFill>
            <a:ln>
              <a:noFill/>
            </a:ln>
          </p:spPr>
        </p:pic>
      </p:grpSp>
      <p:grpSp>
        <p:nvGrpSpPr>
          <p:cNvPr id="1558" name="Google Shape;1558;p62"/>
          <p:cNvGrpSpPr/>
          <p:nvPr/>
        </p:nvGrpSpPr>
        <p:grpSpPr>
          <a:xfrm>
            <a:off x="7181255" y="1775403"/>
            <a:ext cx="1054631" cy="334532"/>
            <a:chOff x="6392958" y="2752171"/>
            <a:chExt cx="1405800" cy="446400"/>
          </a:xfrm>
        </p:grpSpPr>
        <p:sp>
          <p:nvSpPr>
            <p:cNvPr id="1554" name="Google Shape;1554;p62"/>
            <p:cNvSpPr/>
            <p:nvPr/>
          </p:nvSpPr>
          <p:spPr>
            <a:xfrm>
              <a:off x="6392958" y="2752171"/>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l">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        EXCHANGE</a:t>
              </a:r>
              <a:endParaRPr sz="1100"/>
            </a:p>
          </p:txBody>
        </p:sp>
        <p:pic>
          <p:nvPicPr>
            <p:cNvPr id="1559" name="Google Shape;1559;p62"/>
            <p:cNvPicPr preferRelativeResize="0"/>
            <p:nvPr/>
          </p:nvPicPr>
          <p:blipFill rotWithShape="1">
            <a:blip r:embed="rId5">
              <a:alphaModFix/>
            </a:blip>
            <a:srcRect b="0" l="0" r="0" t="0"/>
            <a:stretch/>
          </p:blipFill>
          <p:spPr>
            <a:xfrm>
              <a:off x="6471861" y="2787346"/>
              <a:ext cx="360000" cy="360000"/>
            </a:xfrm>
            <a:prstGeom prst="ellipse">
              <a:avLst/>
            </a:prstGeom>
            <a:solidFill>
              <a:schemeClr val="lt1"/>
            </a:solidFill>
            <a:ln>
              <a:noFill/>
            </a:ln>
          </p:spPr>
        </p:pic>
      </p:grpSp>
      <p:sp>
        <p:nvSpPr>
          <p:cNvPr id="1560" name="Google Shape;1560;p62"/>
          <p:cNvSpPr/>
          <p:nvPr/>
        </p:nvSpPr>
        <p:spPr>
          <a:xfrm>
            <a:off x="7181160" y="4150878"/>
            <a:ext cx="1054500" cy="3345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l">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        </a:t>
            </a:r>
            <a:r>
              <a:rPr b="1" lang="en" sz="600">
                <a:solidFill>
                  <a:schemeClr val="lt1"/>
                </a:solidFill>
                <a:latin typeface="Salesforce Sans"/>
                <a:ea typeface="Salesforce Sans"/>
                <a:cs typeface="Salesforce Sans"/>
                <a:sym typeface="Salesforce Sans"/>
              </a:rPr>
              <a:t>CONTAINER</a:t>
            </a:r>
            <a:br>
              <a:rPr b="1" lang="en" sz="600">
                <a:solidFill>
                  <a:schemeClr val="lt1"/>
                </a:solidFill>
                <a:latin typeface="Salesforce Sans"/>
                <a:ea typeface="Salesforce Sans"/>
                <a:cs typeface="Salesforce Sans"/>
                <a:sym typeface="Salesforce Sans"/>
              </a:rPr>
            </a:br>
            <a:r>
              <a:rPr b="1" lang="en" sz="600">
                <a:solidFill>
                  <a:schemeClr val="lt1"/>
                </a:solidFill>
                <a:latin typeface="Salesforce Sans"/>
                <a:ea typeface="Salesforce Sans"/>
                <a:cs typeface="Salesforce Sans"/>
                <a:sym typeface="Salesforce Sans"/>
              </a:rPr>
              <a:t>        REGISTRY</a:t>
            </a:r>
            <a:endParaRPr b="1" sz="600">
              <a:solidFill>
                <a:schemeClr val="lt1"/>
              </a:solidFill>
              <a:latin typeface="Salesforce Sans"/>
              <a:ea typeface="Salesforce Sans"/>
              <a:cs typeface="Salesforce Sans"/>
              <a:sym typeface="Salesforce Sans"/>
            </a:endParaRPr>
          </a:p>
        </p:txBody>
      </p:sp>
      <p:grpSp>
        <p:nvGrpSpPr>
          <p:cNvPr id="1561" name="Google Shape;1561;p62"/>
          <p:cNvGrpSpPr/>
          <p:nvPr/>
        </p:nvGrpSpPr>
        <p:grpSpPr>
          <a:xfrm>
            <a:off x="7174881" y="3110767"/>
            <a:ext cx="1054631" cy="334532"/>
            <a:chOff x="7269669" y="2005370"/>
            <a:chExt cx="1405800" cy="446400"/>
          </a:xfrm>
        </p:grpSpPr>
        <p:sp>
          <p:nvSpPr>
            <p:cNvPr id="1562" name="Google Shape;1562;p62"/>
            <p:cNvSpPr/>
            <p:nvPr/>
          </p:nvSpPr>
          <p:spPr>
            <a:xfrm>
              <a:off x="7269669" y="2005370"/>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RUNTIME MANAGER</a:t>
              </a:r>
              <a:endParaRPr sz="1100"/>
            </a:p>
          </p:txBody>
        </p:sp>
        <p:pic>
          <p:nvPicPr>
            <p:cNvPr id="1563" name="Google Shape;1563;p62"/>
            <p:cNvPicPr preferRelativeResize="0"/>
            <p:nvPr/>
          </p:nvPicPr>
          <p:blipFill rotWithShape="1">
            <a:blip r:embed="rId6">
              <a:alphaModFix/>
            </a:blip>
            <a:srcRect b="0" l="0" r="0" t="0"/>
            <a:stretch/>
          </p:blipFill>
          <p:spPr>
            <a:xfrm>
              <a:off x="7327256" y="2037874"/>
              <a:ext cx="360000" cy="360000"/>
            </a:xfrm>
            <a:prstGeom prst="ellipse">
              <a:avLst/>
            </a:prstGeom>
            <a:solidFill>
              <a:schemeClr val="lt1"/>
            </a:solidFill>
            <a:ln>
              <a:noFill/>
            </a:ln>
          </p:spPr>
        </p:pic>
      </p:grpSp>
      <p:pic>
        <p:nvPicPr>
          <p:cNvPr id="1564" name="Google Shape;1564;p62"/>
          <p:cNvPicPr preferRelativeResize="0"/>
          <p:nvPr/>
        </p:nvPicPr>
        <p:blipFill>
          <a:blip r:embed="rId7">
            <a:alphaModFix/>
          </a:blip>
          <a:stretch>
            <a:fillRect/>
          </a:stretch>
        </p:blipFill>
        <p:spPr>
          <a:xfrm>
            <a:off x="2320740" y="2329537"/>
            <a:ext cx="1170659" cy="296325"/>
          </a:xfrm>
          <a:prstGeom prst="rect">
            <a:avLst/>
          </a:prstGeom>
          <a:noFill/>
          <a:ln>
            <a:noFill/>
          </a:ln>
        </p:spPr>
      </p:pic>
      <p:pic>
        <p:nvPicPr>
          <p:cNvPr id="1565" name="Google Shape;1565;p62"/>
          <p:cNvPicPr preferRelativeResize="0"/>
          <p:nvPr/>
        </p:nvPicPr>
        <p:blipFill rotWithShape="1">
          <a:blip r:embed="rId8">
            <a:alphaModFix/>
          </a:blip>
          <a:srcRect b="0" l="0" r="0" t="0"/>
          <a:stretch/>
        </p:blipFill>
        <p:spPr>
          <a:xfrm>
            <a:off x="2050682" y="2344605"/>
            <a:ext cx="269700" cy="266100"/>
          </a:xfrm>
          <a:prstGeom prst="ellipse">
            <a:avLst/>
          </a:prstGeom>
          <a:noFill/>
          <a:ln>
            <a:noFill/>
          </a:ln>
        </p:spPr>
      </p:pic>
      <p:sp>
        <p:nvSpPr>
          <p:cNvPr id="1566" name="Google Shape;1566;p62"/>
          <p:cNvSpPr txBox="1"/>
          <p:nvPr/>
        </p:nvSpPr>
        <p:spPr>
          <a:xfrm>
            <a:off x="2109228" y="2615522"/>
            <a:ext cx="1440300" cy="296400"/>
          </a:xfrm>
          <a:prstGeom prst="rect">
            <a:avLst/>
          </a:prstGeom>
          <a:noFill/>
          <a:ln>
            <a:noFill/>
          </a:ln>
        </p:spPr>
        <p:txBody>
          <a:bodyPr anchorCtr="0" anchor="t" bIns="68625" lIns="68625" spcFirstLastPara="1" rIns="68625" wrap="square" tIns="68625">
            <a:noAutofit/>
          </a:bodyPr>
          <a:lstStyle/>
          <a:p>
            <a:pPr indent="0" lvl="0" marL="0" rtl="0" algn="ctr">
              <a:spcBef>
                <a:spcPts val="0"/>
              </a:spcBef>
              <a:spcAft>
                <a:spcPts val="0"/>
              </a:spcAft>
              <a:buNone/>
            </a:pPr>
            <a:r>
              <a:rPr lang="en" sz="1100">
                <a:solidFill>
                  <a:schemeClr val="dk2"/>
                </a:solidFill>
              </a:rPr>
              <a:t>Mule Maven Plugin</a:t>
            </a:r>
            <a:endParaRPr sz="1100">
              <a:solidFill>
                <a:schemeClr val="dk2"/>
              </a:solidFill>
            </a:endParaRPr>
          </a:p>
        </p:txBody>
      </p:sp>
      <p:cxnSp>
        <p:nvCxnSpPr>
          <p:cNvPr id="1567" name="Google Shape;1567;p62"/>
          <p:cNvCxnSpPr>
            <a:stCxn id="1564" idx="3"/>
            <a:endCxn id="1554" idx="1"/>
          </p:cNvCxnSpPr>
          <p:nvPr/>
        </p:nvCxnSpPr>
        <p:spPr>
          <a:xfrm flipH="1" rot="10800000">
            <a:off x="3491399" y="1942799"/>
            <a:ext cx="3690000" cy="534900"/>
          </a:xfrm>
          <a:prstGeom prst="straightConnector1">
            <a:avLst/>
          </a:prstGeom>
          <a:noFill/>
          <a:ln cap="flat" cmpd="sng" w="9525">
            <a:solidFill>
              <a:schemeClr val="dk1"/>
            </a:solidFill>
            <a:prstDash val="solid"/>
            <a:round/>
            <a:headEnd len="med" w="med" type="none"/>
            <a:tailEnd len="med" w="med" type="stealth"/>
          </a:ln>
        </p:spPr>
      </p:cxnSp>
      <p:cxnSp>
        <p:nvCxnSpPr>
          <p:cNvPr id="1568" name="Google Shape;1568;p62"/>
          <p:cNvCxnSpPr>
            <a:stCxn id="1564" idx="3"/>
            <a:endCxn id="1562" idx="1"/>
          </p:cNvCxnSpPr>
          <p:nvPr/>
        </p:nvCxnSpPr>
        <p:spPr>
          <a:xfrm>
            <a:off x="3491399" y="2477699"/>
            <a:ext cx="3683400" cy="800400"/>
          </a:xfrm>
          <a:prstGeom prst="straightConnector1">
            <a:avLst/>
          </a:prstGeom>
          <a:noFill/>
          <a:ln cap="flat" cmpd="sng" w="9525">
            <a:solidFill>
              <a:schemeClr val="dk1"/>
            </a:solidFill>
            <a:prstDash val="solid"/>
            <a:round/>
            <a:headEnd len="med" w="med" type="none"/>
            <a:tailEnd len="med" w="med" type="stealth"/>
          </a:ln>
        </p:spPr>
      </p:cxnSp>
      <p:sp>
        <p:nvSpPr>
          <p:cNvPr id="1569" name="Google Shape;1569;p62"/>
          <p:cNvSpPr/>
          <p:nvPr/>
        </p:nvSpPr>
        <p:spPr>
          <a:xfrm>
            <a:off x="4969746" y="933674"/>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1</a:t>
            </a:r>
            <a:endParaRPr i="0" sz="1000" u="none" cap="none" strike="noStrike">
              <a:solidFill>
                <a:srgbClr val="FFFFFF"/>
              </a:solidFill>
            </a:endParaRPr>
          </a:p>
        </p:txBody>
      </p:sp>
      <p:sp>
        <p:nvSpPr>
          <p:cNvPr id="1570" name="Google Shape;1570;p62"/>
          <p:cNvSpPr/>
          <p:nvPr/>
        </p:nvSpPr>
        <p:spPr>
          <a:xfrm>
            <a:off x="6106806" y="1466812"/>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2</a:t>
            </a:r>
            <a:endParaRPr i="0" sz="1000" u="none" cap="none" strike="noStrike">
              <a:solidFill>
                <a:srgbClr val="FFFFFF"/>
              </a:solidFill>
            </a:endParaRPr>
          </a:p>
        </p:txBody>
      </p:sp>
      <p:sp>
        <p:nvSpPr>
          <p:cNvPr id="1571" name="Google Shape;1571;p62"/>
          <p:cNvSpPr/>
          <p:nvPr/>
        </p:nvSpPr>
        <p:spPr>
          <a:xfrm>
            <a:off x="6106806" y="2107668"/>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2</a:t>
            </a:r>
            <a:endParaRPr i="0" sz="1000" u="none" cap="none" strike="noStrike">
              <a:solidFill>
                <a:srgbClr val="FFFFFF"/>
              </a:solidFill>
            </a:endParaRPr>
          </a:p>
        </p:txBody>
      </p:sp>
      <p:sp>
        <p:nvSpPr>
          <p:cNvPr id="1572" name="Google Shape;1572;p62"/>
          <p:cNvSpPr/>
          <p:nvPr/>
        </p:nvSpPr>
        <p:spPr>
          <a:xfrm>
            <a:off x="4046040" y="2648737"/>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3</a:t>
            </a:r>
            <a:endParaRPr i="0" sz="1000" u="none" cap="none" strike="noStrike">
              <a:solidFill>
                <a:srgbClr val="FFFFFF"/>
              </a:solidFill>
            </a:endParaRPr>
          </a:p>
        </p:txBody>
      </p:sp>
      <p:cxnSp>
        <p:nvCxnSpPr>
          <p:cNvPr id="1573" name="Google Shape;1573;p62"/>
          <p:cNvCxnSpPr>
            <a:endCxn id="1560" idx="1"/>
          </p:cNvCxnSpPr>
          <p:nvPr/>
        </p:nvCxnSpPr>
        <p:spPr>
          <a:xfrm flipH="1" rot="10800000">
            <a:off x="4267860" y="4318128"/>
            <a:ext cx="2913300" cy="5700"/>
          </a:xfrm>
          <a:prstGeom prst="straightConnector1">
            <a:avLst/>
          </a:prstGeom>
          <a:noFill/>
          <a:ln cap="flat" cmpd="sng" w="19050">
            <a:solidFill>
              <a:schemeClr val="accent5"/>
            </a:solidFill>
            <a:prstDash val="solid"/>
            <a:round/>
            <a:headEnd len="med" w="med" type="none"/>
            <a:tailEnd len="med" w="med" type="triangle"/>
          </a:ln>
        </p:spPr>
      </p:cxnSp>
      <p:cxnSp>
        <p:nvCxnSpPr>
          <p:cNvPr id="1574" name="Google Shape;1574;p62"/>
          <p:cNvCxnSpPr>
            <a:stCxn id="1562" idx="0"/>
            <a:endCxn id="1554" idx="2"/>
          </p:cNvCxnSpPr>
          <p:nvPr/>
        </p:nvCxnSpPr>
        <p:spPr>
          <a:xfrm flipH="1" rot="10800000">
            <a:off x="7702197" y="2109967"/>
            <a:ext cx="6300" cy="1000800"/>
          </a:xfrm>
          <a:prstGeom prst="straightConnector1">
            <a:avLst/>
          </a:prstGeom>
          <a:noFill/>
          <a:ln cap="flat" cmpd="sng" w="19050">
            <a:solidFill>
              <a:schemeClr val="accent6"/>
            </a:solidFill>
            <a:prstDash val="solid"/>
            <a:round/>
            <a:headEnd len="med" w="med" type="none"/>
            <a:tailEnd len="med" w="med" type="triangle"/>
          </a:ln>
        </p:spPr>
      </p:cxnSp>
      <p:sp>
        <p:nvSpPr>
          <p:cNvPr id="1575" name="Google Shape;1575;p62"/>
          <p:cNvSpPr/>
          <p:nvPr/>
        </p:nvSpPr>
        <p:spPr>
          <a:xfrm>
            <a:off x="7759258" y="2477268"/>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4</a:t>
            </a:r>
            <a:endParaRPr i="0" sz="1000" u="none" cap="none" strike="noStrike">
              <a:solidFill>
                <a:srgbClr val="FFFFFF"/>
              </a:solidFill>
            </a:endParaRPr>
          </a:p>
        </p:txBody>
      </p:sp>
      <p:sp>
        <p:nvSpPr>
          <p:cNvPr id="1576" name="Google Shape;1576;p62"/>
          <p:cNvSpPr/>
          <p:nvPr/>
        </p:nvSpPr>
        <p:spPr>
          <a:xfrm>
            <a:off x="5943736" y="4393931"/>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5</a:t>
            </a:r>
            <a:endParaRPr i="0" sz="1000" u="none" cap="none" strike="noStrike">
              <a:solidFill>
                <a:srgbClr val="FFFFFF"/>
              </a:solidFill>
            </a:endParaRPr>
          </a:p>
        </p:txBody>
      </p:sp>
      <p:sp>
        <p:nvSpPr>
          <p:cNvPr id="1577" name="Google Shape;1577;p62"/>
          <p:cNvSpPr txBox="1"/>
          <p:nvPr/>
        </p:nvSpPr>
        <p:spPr>
          <a:xfrm>
            <a:off x="628480" y="2061600"/>
            <a:ext cx="960000" cy="2240700"/>
          </a:xfrm>
          <a:prstGeom prst="rect">
            <a:avLst/>
          </a:prstGeom>
          <a:noFill/>
          <a:ln>
            <a:noFill/>
          </a:ln>
        </p:spPr>
        <p:txBody>
          <a:bodyPr anchorCtr="0" anchor="t" bIns="68625" lIns="68625" spcFirstLastPara="1" rIns="68625" wrap="square" tIns="68625">
            <a:noAutofit/>
          </a:bodyPr>
          <a:lstStyle/>
          <a:p>
            <a:pPr indent="0" lvl="0" marL="0" marR="0" rtl="0" algn="l">
              <a:lnSpc>
                <a:spcPct val="100000"/>
              </a:lnSpc>
              <a:spcBef>
                <a:spcPts val="0"/>
              </a:spcBef>
              <a:spcAft>
                <a:spcPts val="0"/>
              </a:spcAft>
              <a:buClr>
                <a:srgbClr val="000000"/>
              </a:buClr>
              <a:buSzPts val="900"/>
              <a:buFont typeface="Arial"/>
              <a:buNone/>
            </a:pPr>
            <a:r>
              <a:rPr lang="en" sz="900">
                <a:solidFill>
                  <a:srgbClr val="666666"/>
                </a:solidFill>
              </a:rPr>
              <a:t>Implementation</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rPr lang="en" sz="900">
                <a:solidFill>
                  <a:srgbClr val="666666"/>
                </a:solidFill>
              </a:rPr>
              <a:t>Build/Upload artifact</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rPr lang="en" sz="900">
                <a:solidFill>
                  <a:srgbClr val="666666"/>
                </a:solidFill>
              </a:rPr>
              <a:t>Trigger Deployment</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rPr lang="en" sz="900">
                <a:solidFill>
                  <a:srgbClr val="666666"/>
                </a:solidFill>
              </a:rPr>
              <a:t>Retrieve artifact</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rPr lang="en" sz="900">
                <a:solidFill>
                  <a:srgbClr val="666666"/>
                </a:solidFill>
              </a:rPr>
              <a:t>Pull Runtime Docker Image</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t/>
            </a:r>
            <a:endParaRPr sz="900">
              <a:solidFill>
                <a:srgbClr val="666666"/>
              </a:solidFill>
            </a:endParaRPr>
          </a:p>
          <a:p>
            <a:pPr indent="0" lvl="0" marL="0" marR="0" rtl="0" algn="r">
              <a:lnSpc>
                <a:spcPct val="100000"/>
              </a:lnSpc>
              <a:spcBef>
                <a:spcPts val="0"/>
              </a:spcBef>
              <a:spcAft>
                <a:spcPts val="0"/>
              </a:spcAft>
              <a:buClr>
                <a:srgbClr val="000000"/>
              </a:buClr>
              <a:buSzPts val="900"/>
              <a:buFont typeface="Arial"/>
              <a:buNone/>
            </a:pPr>
            <a:r>
              <a:t/>
            </a:r>
            <a:endParaRPr sz="900">
              <a:solidFill>
                <a:srgbClr val="666666"/>
              </a:solidFill>
            </a:endParaRPr>
          </a:p>
          <a:p>
            <a:pPr indent="0" lvl="0" marL="0" marR="0" rtl="0" algn="r">
              <a:lnSpc>
                <a:spcPct val="100000"/>
              </a:lnSpc>
              <a:spcBef>
                <a:spcPts val="0"/>
              </a:spcBef>
              <a:spcAft>
                <a:spcPts val="0"/>
              </a:spcAft>
              <a:buClr>
                <a:srgbClr val="000000"/>
              </a:buClr>
              <a:buSzPts val="900"/>
              <a:buFont typeface="Arial"/>
              <a:buNone/>
            </a:pPr>
            <a:r>
              <a:t/>
            </a:r>
            <a:endParaRPr sz="900">
              <a:solidFill>
                <a:srgbClr val="666666"/>
              </a:solidFill>
            </a:endParaRPr>
          </a:p>
        </p:txBody>
      </p:sp>
      <p:sp>
        <p:nvSpPr>
          <p:cNvPr id="1578" name="Google Shape;1578;p62"/>
          <p:cNvSpPr/>
          <p:nvPr/>
        </p:nvSpPr>
        <p:spPr>
          <a:xfrm>
            <a:off x="334230" y="2038312"/>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1</a:t>
            </a:r>
            <a:endParaRPr i="0" sz="1000" u="none" cap="none" strike="noStrike">
              <a:solidFill>
                <a:srgbClr val="FFFFFF"/>
              </a:solidFill>
            </a:endParaRPr>
          </a:p>
        </p:txBody>
      </p:sp>
      <p:sp>
        <p:nvSpPr>
          <p:cNvPr id="1579" name="Google Shape;1579;p62"/>
          <p:cNvSpPr/>
          <p:nvPr/>
        </p:nvSpPr>
        <p:spPr>
          <a:xfrm>
            <a:off x="334230" y="2381212"/>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2</a:t>
            </a:r>
            <a:endParaRPr i="0" sz="1000" u="none" cap="none" strike="noStrike">
              <a:solidFill>
                <a:srgbClr val="FFFFFF"/>
              </a:solidFill>
            </a:endParaRPr>
          </a:p>
        </p:txBody>
      </p:sp>
      <p:sp>
        <p:nvSpPr>
          <p:cNvPr id="1580" name="Google Shape;1580;p62"/>
          <p:cNvSpPr/>
          <p:nvPr/>
        </p:nvSpPr>
        <p:spPr>
          <a:xfrm>
            <a:off x="334230" y="2781262"/>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3</a:t>
            </a:r>
            <a:endParaRPr i="0" sz="1000" u="none" cap="none" strike="noStrike">
              <a:solidFill>
                <a:srgbClr val="FFFFFF"/>
              </a:solidFill>
            </a:endParaRPr>
          </a:p>
        </p:txBody>
      </p:sp>
      <p:sp>
        <p:nvSpPr>
          <p:cNvPr id="1581" name="Google Shape;1581;p62"/>
          <p:cNvSpPr/>
          <p:nvPr/>
        </p:nvSpPr>
        <p:spPr>
          <a:xfrm>
            <a:off x="334230" y="3181312"/>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4</a:t>
            </a:r>
            <a:endParaRPr i="0" sz="1000" u="none" cap="none" strike="noStrike">
              <a:solidFill>
                <a:srgbClr val="FFFFFF"/>
              </a:solidFill>
            </a:endParaRPr>
          </a:p>
        </p:txBody>
      </p:sp>
      <p:sp>
        <p:nvSpPr>
          <p:cNvPr id="1582" name="Google Shape;1582;p62"/>
          <p:cNvSpPr/>
          <p:nvPr/>
        </p:nvSpPr>
        <p:spPr>
          <a:xfrm>
            <a:off x="334230" y="3524212"/>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5</a:t>
            </a:r>
            <a:endParaRPr i="0" sz="1000" u="none" cap="none" strike="noStrike">
              <a:solidFill>
                <a:srgbClr val="FFFFFF"/>
              </a:solidFill>
            </a:endParaRPr>
          </a:p>
        </p:txBody>
      </p:sp>
      <p:sp>
        <p:nvSpPr>
          <p:cNvPr id="1583" name="Google Shape;1583;p62"/>
          <p:cNvSpPr/>
          <p:nvPr/>
        </p:nvSpPr>
        <p:spPr>
          <a:xfrm>
            <a:off x="7241416" y="3502443"/>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3</a:t>
            </a:r>
            <a:endParaRPr i="0" sz="1000" u="none" cap="none" strike="noStrike">
              <a:solidFill>
                <a:srgbClr val="FFFFFF"/>
              </a:solidFill>
            </a:endParaRPr>
          </a:p>
        </p:txBody>
      </p:sp>
      <p:grpSp>
        <p:nvGrpSpPr>
          <p:cNvPr id="1584" name="Google Shape;1584;p62"/>
          <p:cNvGrpSpPr/>
          <p:nvPr/>
        </p:nvGrpSpPr>
        <p:grpSpPr>
          <a:xfrm>
            <a:off x="7212433" y="4180405"/>
            <a:ext cx="281788" cy="281669"/>
            <a:chOff x="1232975" y="1518650"/>
            <a:chExt cx="3127500" cy="3022200"/>
          </a:xfrm>
        </p:grpSpPr>
        <p:sp>
          <p:nvSpPr>
            <p:cNvPr id="1585" name="Google Shape;1585;p62"/>
            <p:cNvSpPr/>
            <p:nvPr/>
          </p:nvSpPr>
          <p:spPr>
            <a:xfrm>
              <a:off x="1232975" y="1518650"/>
              <a:ext cx="3127500" cy="30222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68625" lIns="68625" spcFirstLastPara="1" rIns="68625" wrap="square" tIns="68625">
              <a:noAutofit/>
            </a:bodyPr>
            <a:lstStyle/>
            <a:p>
              <a:pPr indent="0" lvl="0" marL="0" rtl="0" algn="l">
                <a:spcBef>
                  <a:spcPts val="0"/>
                </a:spcBef>
                <a:spcAft>
                  <a:spcPts val="0"/>
                </a:spcAft>
                <a:buNone/>
              </a:pPr>
              <a:r>
                <a:t/>
              </a:r>
              <a:endParaRPr/>
            </a:p>
          </p:txBody>
        </p:sp>
        <p:pic>
          <p:nvPicPr>
            <p:cNvPr id="1586" name="Google Shape;1586;p62"/>
            <p:cNvPicPr preferRelativeResize="0"/>
            <p:nvPr/>
          </p:nvPicPr>
          <p:blipFill>
            <a:blip r:embed="rId9">
              <a:alphaModFix/>
            </a:blip>
            <a:stretch>
              <a:fillRect/>
            </a:stretch>
          </p:blipFill>
          <p:spPr>
            <a:xfrm>
              <a:off x="1603201" y="1836199"/>
              <a:ext cx="2606925" cy="2606950"/>
            </a:xfrm>
            <a:prstGeom prst="rect">
              <a:avLst/>
            </a:prstGeom>
            <a:noFill/>
            <a:ln>
              <a:noFill/>
            </a:ln>
          </p:spPr>
        </p:pic>
      </p:grpSp>
      <p:grpSp>
        <p:nvGrpSpPr>
          <p:cNvPr id="1587" name="Google Shape;1587;p62"/>
          <p:cNvGrpSpPr/>
          <p:nvPr/>
        </p:nvGrpSpPr>
        <p:grpSpPr>
          <a:xfrm>
            <a:off x="604225" y="804193"/>
            <a:ext cx="597730" cy="448905"/>
            <a:chOff x="500900" y="3146793"/>
            <a:chExt cx="597730" cy="448905"/>
          </a:xfrm>
        </p:grpSpPr>
        <p:pic>
          <p:nvPicPr>
            <p:cNvPr id="1588" name="Google Shape;1588;p62"/>
            <p:cNvPicPr preferRelativeResize="0"/>
            <p:nvPr/>
          </p:nvPicPr>
          <p:blipFill rotWithShape="1">
            <a:blip r:embed="rId10">
              <a:alphaModFix/>
            </a:blip>
            <a:srcRect b="0" l="0" r="0" t="0"/>
            <a:stretch/>
          </p:blipFill>
          <p:spPr>
            <a:xfrm>
              <a:off x="500900" y="3309750"/>
              <a:ext cx="279259" cy="285948"/>
            </a:xfrm>
            <a:prstGeom prst="rect">
              <a:avLst/>
            </a:prstGeom>
            <a:noFill/>
            <a:ln>
              <a:noFill/>
            </a:ln>
          </p:spPr>
        </p:pic>
        <p:grpSp>
          <p:nvGrpSpPr>
            <p:cNvPr id="1589" name="Google Shape;1589;p62"/>
            <p:cNvGrpSpPr/>
            <p:nvPr/>
          </p:nvGrpSpPr>
          <p:grpSpPr>
            <a:xfrm>
              <a:off x="732152" y="3146793"/>
              <a:ext cx="366478" cy="218928"/>
              <a:chOff x="4376351" y="4453555"/>
              <a:chExt cx="512700" cy="300767"/>
            </a:xfrm>
          </p:grpSpPr>
          <p:pic>
            <p:nvPicPr>
              <p:cNvPr id="1590" name="Google Shape;1590;p62"/>
              <p:cNvPicPr preferRelativeResize="0"/>
              <p:nvPr/>
            </p:nvPicPr>
            <p:blipFill rotWithShape="1">
              <a:blip r:embed="rId11">
                <a:alphaModFix/>
              </a:blip>
              <a:srcRect b="0" l="0" r="0" t="0"/>
              <a:stretch/>
            </p:blipFill>
            <p:spPr>
              <a:xfrm>
                <a:off x="4376351" y="4453555"/>
                <a:ext cx="512700" cy="300767"/>
              </a:xfrm>
              <a:prstGeom prst="rect">
                <a:avLst/>
              </a:prstGeom>
              <a:noFill/>
              <a:ln>
                <a:noFill/>
              </a:ln>
            </p:spPr>
          </p:pic>
          <p:sp>
            <p:nvSpPr>
              <p:cNvPr id="1591" name="Google Shape;1591;p62"/>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592" name="Google Shape;1592;p62"/>
          <p:cNvPicPr preferRelativeResize="0"/>
          <p:nvPr/>
        </p:nvPicPr>
        <p:blipFill rotWithShape="1">
          <a:blip r:embed="rId12">
            <a:alphaModFix/>
          </a:blip>
          <a:srcRect b="0" l="0" r="0" t="0"/>
          <a:stretch/>
        </p:blipFill>
        <p:spPr>
          <a:xfrm>
            <a:off x="6058325" y="799600"/>
            <a:ext cx="516243" cy="346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63"/>
          <p:cNvSpPr txBox="1"/>
          <p:nvPr>
            <p:ph type="title"/>
          </p:nvPr>
        </p:nvSpPr>
        <p:spPr>
          <a:xfrm>
            <a:off x="456844" y="33364"/>
            <a:ext cx="7110000" cy="676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300">
                <a:solidFill>
                  <a:schemeClr val="dk1"/>
                </a:solidFill>
                <a:latin typeface="Arial"/>
                <a:ea typeface="Arial"/>
                <a:cs typeface="Arial"/>
                <a:sym typeface="Arial"/>
              </a:rPr>
              <a:t>Anypoint Runtime Fabric - Platform Benefits</a:t>
            </a:r>
            <a:endParaRPr sz="2300"/>
          </a:p>
        </p:txBody>
      </p:sp>
      <p:sp>
        <p:nvSpPr>
          <p:cNvPr id="1598" name="Google Shape;1598;p63"/>
          <p:cNvSpPr txBox="1"/>
          <p:nvPr/>
        </p:nvSpPr>
        <p:spPr>
          <a:xfrm>
            <a:off x="1518750" y="1848516"/>
            <a:ext cx="4725600" cy="391500"/>
          </a:xfrm>
          <a:prstGeom prst="rect">
            <a:avLst/>
          </a:prstGeom>
          <a:noFill/>
          <a:ln>
            <a:noFill/>
          </a:ln>
        </p:spPr>
        <p:txBody>
          <a:bodyPr anchorCtr="0" anchor="t" bIns="68625" lIns="68625" spcFirstLastPara="1" rIns="68625" wrap="square" tIns="68625">
            <a:noAutofit/>
          </a:bodyPr>
          <a:lstStyle/>
          <a:p>
            <a:pPr indent="0" lvl="0" marL="0" rtl="0" algn="l">
              <a:lnSpc>
                <a:spcPct val="150000"/>
              </a:lnSpc>
              <a:spcBef>
                <a:spcPts val="0"/>
              </a:spcBef>
              <a:spcAft>
                <a:spcPts val="0"/>
              </a:spcAft>
              <a:buNone/>
            </a:pPr>
            <a:r>
              <a:rPr lang="en" sz="1300">
                <a:solidFill>
                  <a:schemeClr val="dk2"/>
                </a:solidFill>
              </a:rPr>
              <a:t>Simplify infrastructure with Docker and Kubernetes</a:t>
            </a:r>
            <a:endParaRPr sz="1300">
              <a:solidFill>
                <a:schemeClr val="dk2"/>
              </a:solidFill>
            </a:endParaRPr>
          </a:p>
          <a:p>
            <a:pPr indent="0" lvl="0" marL="0" rtl="0" algn="l">
              <a:lnSpc>
                <a:spcPct val="150000"/>
              </a:lnSpc>
              <a:spcBef>
                <a:spcPts val="0"/>
              </a:spcBef>
              <a:spcAft>
                <a:spcPts val="0"/>
              </a:spcAft>
              <a:buNone/>
            </a:pPr>
            <a:r>
              <a:t/>
            </a:r>
            <a:endParaRPr sz="1100"/>
          </a:p>
          <a:p>
            <a:pPr indent="0" lvl="0" marL="0" rtl="0" algn="l">
              <a:spcBef>
                <a:spcPts val="0"/>
              </a:spcBef>
              <a:spcAft>
                <a:spcPts val="0"/>
              </a:spcAft>
              <a:buNone/>
            </a:pPr>
            <a:r>
              <a:t/>
            </a:r>
            <a:endParaRPr sz="1100"/>
          </a:p>
        </p:txBody>
      </p:sp>
      <p:sp>
        <p:nvSpPr>
          <p:cNvPr id="1599" name="Google Shape;1599;p63"/>
          <p:cNvSpPr txBox="1"/>
          <p:nvPr/>
        </p:nvSpPr>
        <p:spPr>
          <a:xfrm>
            <a:off x="1518750" y="2490130"/>
            <a:ext cx="4725600" cy="457200"/>
          </a:xfrm>
          <a:prstGeom prst="rect">
            <a:avLst/>
          </a:prstGeom>
          <a:noFill/>
          <a:ln>
            <a:noFill/>
          </a:ln>
        </p:spPr>
        <p:txBody>
          <a:bodyPr anchorCtr="0" anchor="t" bIns="68625" lIns="68625" spcFirstLastPara="1" rIns="68625" wrap="square" tIns="68625">
            <a:noAutofit/>
          </a:bodyPr>
          <a:lstStyle/>
          <a:p>
            <a:pPr indent="0" lvl="0" marL="0" rtl="0" algn="l">
              <a:lnSpc>
                <a:spcPct val="150000"/>
              </a:lnSpc>
              <a:spcBef>
                <a:spcPts val="0"/>
              </a:spcBef>
              <a:spcAft>
                <a:spcPts val="0"/>
              </a:spcAft>
              <a:buNone/>
            </a:pPr>
            <a:r>
              <a:rPr lang="en" sz="1300">
                <a:solidFill>
                  <a:schemeClr val="dk2"/>
                </a:solidFill>
              </a:rPr>
              <a:t>Multi-cloud support</a:t>
            </a:r>
            <a:endParaRPr sz="1300">
              <a:solidFill>
                <a:schemeClr val="dk2"/>
              </a:solidFill>
            </a:endParaRPr>
          </a:p>
          <a:p>
            <a:pPr indent="0" lvl="0" marL="0" rtl="0" algn="l">
              <a:lnSpc>
                <a:spcPct val="150000"/>
              </a:lnSpc>
              <a:spcBef>
                <a:spcPts val="0"/>
              </a:spcBef>
              <a:spcAft>
                <a:spcPts val="0"/>
              </a:spcAft>
              <a:buNone/>
            </a:pPr>
            <a:r>
              <a:t/>
            </a:r>
            <a:endParaRPr sz="1100"/>
          </a:p>
          <a:p>
            <a:pPr indent="0" lvl="0" marL="0" rtl="0" algn="l">
              <a:spcBef>
                <a:spcPts val="0"/>
              </a:spcBef>
              <a:spcAft>
                <a:spcPts val="0"/>
              </a:spcAft>
              <a:buNone/>
            </a:pPr>
            <a:r>
              <a:t/>
            </a:r>
            <a:endParaRPr sz="1100"/>
          </a:p>
        </p:txBody>
      </p:sp>
      <p:sp>
        <p:nvSpPr>
          <p:cNvPr id="1600" name="Google Shape;1600;p63"/>
          <p:cNvSpPr txBox="1"/>
          <p:nvPr/>
        </p:nvSpPr>
        <p:spPr>
          <a:xfrm>
            <a:off x="1518750" y="1156397"/>
            <a:ext cx="4481400" cy="391500"/>
          </a:xfrm>
          <a:prstGeom prst="rect">
            <a:avLst/>
          </a:prstGeom>
          <a:noFill/>
          <a:ln>
            <a:noFill/>
          </a:ln>
        </p:spPr>
        <p:txBody>
          <a:bodyPr anchorCtr="0" anchor="t" bIns="68625" lIns="68625" spcFirstLastPara="1" rIns="68625" wrap="square" tIns="68625">
            <a:noAutofit/>
          </a:bodyPr>
          <a:lstStyle/>
          <a:p>
            <a:pPr indent="0" lvl="0" marL="0" rtl="0" algn="l">
              <a:lnSpc>
                <a:spcPct val="150000"/>
              </a:lnSpc>
              <a:spcBef>
                <a:spcPts val="0"/>
              </a:spcBef>
              <a:spcAft>
                <a:spcPts val="0"/>
              </a:spcAft>
              <a:buNone/>
            </a:pPr>
            <a:r>
              <a:rPr lang="en" sz="1300">
                <a:solidFill>
                  <a:schemeClr val="dk2"/>
                </a:solidFill>
              </a:rPr>
              <a:t>Data Proximity</a:t>
            </a:r>
            <a:endParaRPr sz="1300">
              <a:solidFill>
                <a:schemeClr val="dk2"/>
              </a:solidFill>
            </a:endParaRPr>
          </a:p>
          <a:p>
            <a:pPr indent="0" lvl="0" marL="0" rtl="0" algn="l">
              <a:lnSpc>
                <a:spcPct val="150000"/>
              </a:lnSpc>
              <a:spcBef>
                <a:spcPts val="0"/>
              </a:spcBef>
              <a:spcAft>
                <a:spcPts val="0"/>
              </a:spcAft>
              <a:buNone/>
            </a:pPr>
            <a:r>
              <a:t/>
            </a:r>
            <a:endParaRPr sz="1100"/>
          </a:p>
          <a:p>
            <a:pPr indent="0" lvl="0" marL="0" rtl="0" algn="l">
              <a:spcBef>
                <a:spcPts val="0"/>
              </a:spcBef>
              <a:spcAft>
                <a:spcPts val="0"/>
              </a:spcAft>
              <a:buNone/>
            </a:pPr>
            <a:r>
              <a:t/>
            </a:r>
            <a:endParaRPr sz="1100"/>
          </a:p>
        </p:txBody>
      </p:sp>
      <p:sp>
        <p:nvSpPr>
          <p:cNvPr id="1601" name="Google Shape;1601;p63"/>
          <p:cNvSpPr txBox="1"/>
          <p:nvPr/>
        </p:nvSpPr>
        <p:spPr>
          <a:xfrm>
            <a:off x="1518750" y="3197425"/>
            <a:ext cx="5922000" cy="457200"/>
          </a:xfrm>
          <a:prstGeom prst="rect">
            <a:avLst/>
          </a:prstGeom>
          <a:noFill/>
          <a:ln>
            <a:noFill/>
          </a:ln>
        </p:spPr>
        <p:txBody>
          <a:bodyPr anchorCtr="0" anchor="t" bIns="68625" lIns="68625" spcFirstLastPara="1" rIns="68625" wrap="square" tIns="68625">
            <a:noAutofit/>
          </a:bodyPr>
          <a:lstStyle/>
          <a:p>
            <a:pPr indent="0" lvl="0" marL="0" rtl="0" algn="l">
              <a:lnSpc>
                <a:spcPct val="150000"/>
              </a:lnSpc>
              <a:spcBef>
                <a:spcPts val="0"/>
              </a:spcBef>
              <a:spcAft>
                <a:spcPts val="0"/>
              </a:spcAft>
              <a:buNone/>
            </a:pPr>
            <a:r>
              <a:rPr lang="en" sz="1300">
                <a:solidFill>
                  <a:schemeClr val="dk2"/>
                </a:solidFill>
              </a:rPr>
              <a:t>Future proof architecture</a:t>
            </a:r>
            <a:endParaRPr sz="1300">
              <a:solidFill>
                <a:schemeClr val="dk2"/>
              </a:solidFill>
            </a:endParaRPr>
          </a:p>
        </p:txBody>
      </p:sp>
      <p:pic>
        <p:nvPicPr>
          <p:cNvPr id="1602" name="Google Shape;1602;p63"/>
          <p:cNvPicPr preferRelativeResize="0"/>
          <p:nvPr/>
        </p:nvPicPr>
        <p:blipFill rotWithShape="1">
          <a:blip r:embed="rId3">
            <a:alphaModFix/>
          </a:blip>
          <a:srcRect b="0" l="0" r="0" t="0"/>
          <a:stretch/>
        </p:blipFill>
        <p:spPr>
          <a:xfrm>
            <a:off x="651490" y="1809069"/>
            <a:ext cx="457008" cy="457008"/>
          </a:xfrm>
          <a:prstGeom prst="rect">
            <a:avLst/>
          </a:prstGeom>
          <a:noFill/>
          <a:ln>
            <a:noFill/>
          </a:ln>
        </p:spPr>
      </p:pic>
      <p:pic>
        <p:nvPicPr>
          <p:cNvPr id="1603" name="Google Shape;1603;p63"/>
          <p:cNvPicPr preferRelativeResize="0"/>
          <p:nvPr/>
        </p:nvPicPr>
        <p:blipFill rotWithShape="1">
          <a:blip r:embed="rId4">
            <a:alphaModFix/>
          </a:blip>
          <a:srcRect b="0" l="0" r="0" t="0"/>
          <a:stretch/>
        </p:blipFill>
        <p:spPr>
          <a:xfrm>
            <a:off x="651500" y="2489125"/>
            <a:ext cx="457000" cy="457000"/>
          </a:xfrm>
          <a:prstGeom prst="rect">
            <a:avLst/>
          </a:prstGeom>
          <a:noFill/>
          <a:ln>
            <a:noFill/>
          </a:ln>
        </p:spPr>
      </p:pic>
      <p:pic>
        <p:nvPicPr>
          <p:cNvPr id="1604" name="Google Shape;1604;p63"/>
          <p:cNvPicPr preferRelativeResize="0"/>
          <p:nvPr/>
        </p:nvPicPr>
        <p:blipFill>
          <a:blip r:embed="rId5">
            <a:alphaModFix/>
          </a:blip>
          <a:stretch>
            <a:fillRect/>
          </a:stretch>
        </p:blipFill>
        <p:spPr>
          <a:xfrm>
            <a:off x="651500" y="1129025"/>
            <a:ext cx="457000" cy="457000"/>
          </a:xfrm>
          <a:prstGeom prst="rect">
            <a:avLst/>
          </a:prstGeom>
          <a:noFill/>
          <a:ln>
            <a:noFill/>
          </a:ln>
        </p:spPr>
      </p:pic>
      <p:pic>
        <p:nvPicPr>
          <p:cNvPr id="1605" name="Google Shape;1605;p63"/>
          <p:cNvPicPr preferRelativeResize="0"/>
          <p:nvPr/>
        </p:nvPicPr>
        <p:blipFill rotWithShape="1">
          <a:blip r:embed="rId6">
            <a:alphaModFix/>
          </a:blip>
          <a:srcRect b="0" l="0" r="0" t="0"/>
          <a:stretch/>
        </p:blipFill>
        <p:spPr>
          <a:xfrm>
            <a:off x="651500" y="3169200"/>
            <a:ext cx="457000" cy="456975"/>
          </a:xfrm>
          <a:prstGeom prst="rect">
            <a:avLst/>
          </a:prstGeom>
          <a:noFill/>
          <a:ln>
            <a:noFill/>
          </a:ln>
        </p:spPr>
      </p:pic>
      <p:pic>
        <p:nvPicPr>
          <p:cNvPr id="1606" name="Google Shape;1606;p63"/>
          <p:cNvPicPr preferRelativeResize="0"/>
          <p:nvPr/>
        </p:nvPicPr>
        <p:blipFill rotWithShape="1">
          <a:blip r:embed="rId7">
            <a:alphaModFix/>
          </a:blip>
          <a:srcRect b="0" l="0" r="0" t="0"/>
          <a:stretch/>
        </p:blipFill>
        <p:spPr>
          <a:xfrm>
            <a:off x="651500" y="3849250"/>
            <a:ext cx="457000" cy="457000"/>
          </a:xfrm>
          <a:prstGeom prst="rect">
            <a:avLst/>
          </a:prstGeom>
          <a:noFill/>
          <a:ln>
            <a:noFill/>
          </a:ln>
        </p:spPr>
      </p:pic>
      <p:sp>
        <p:nvSpPr>
          <p:cNvPr id="1607" name="Google Shape;1607;p63"/>
          <p:cNvSpPr txBox="1"/>
          <p:nvPr/>
        </p:nvSpPr>
        <p:spPr>
          <a:xfrm>
            <a:off x="1518750" y="3898579"/>
            <a:ext cx="4725600" cy="457200"/>
          </a:xfrm>
          <a:prstGeom prst="rect">
            <a:avLst/>
          </a:prstGeom>
          <a:noFill/>
          <a:ln>
            <a:noFill/>
          </a:ln>
        </p:spPr>
        <p:txBody>
          <a:bodyPr anchorCtr="0" anchor="t" bIns="68625" lIns="68625" spcFirstLastPara="1" rIns="68625" wrap="square" tIns="68625">
            <a:noAutofit/>
          </a:bodyPr>
          <a:lstStyle/>
          <a:p>
            <a:pPr indent="0" lvl="0" marL="0" rtl="0" algn="l">
              <a:lnSpc>
                <a:spcPct val="150000"/>
              </a:lnSpc>
              <a:spcBef>
                <a:spcPts val="0"/>
              </a:spcBef>
              <a:spcAft>
                <a:spcPts val="0"/>
              </a:spcAft>
              <a:buNone/>
            </a:pPr>
            <a:r>
              <a:rPr lang="en" sz="1300">
                <a:solidFill>
                  <a:schemeClr val="dk2"/>
                </a:solidFill>
              </a:rPr>
              <a:t>Resource &amp; Application Monitoring</a:t>
            </a:r>
            <a:endParaRPr sz="1300">
              <a:solidFill>
                <a:schemeClr val="dk2"/>
              </a:solidFill>
            </a:endParaRPr>
          </a:p>
          <a:p>
            <a:pPr indent="0" lvl="0" marL="0" rtl="0" algn="l">
              <a:lnSpc>
                <a:spcPct val="150000"/>
              </a:lnSpc>
              <a:spcBef>
                <a:spcPts val="0"/>
              </a:spcBef>
              <a:spcAft>
                <a:spcPts val="0"/>
              </a:spcAft>
              <a:buNone/>
            </a:pPr>
            <a:r>
              <a:t/>
            </a:r>
            <a:endParaRPr sz="1100"/>
          </a:p>
          <a:p>
            <a:pPr indent="0" lvl="0" marL="0" rtl="0" algn="l">
              <a:spcBef>
                <a:spcPts val="0"/>
              </a:spcBef>
              <a:spcAft>
                <a:spcPts val="0"/>
              </a:spcAft>
              <a:buNone/>
            </a:pPr>
            <a:r>
              <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64"/>
          <p:cNvSpPr/>
          <p:nvPr/>
        </p:nvSpPr>
        <p:spPr>
          <a:xfrm>
            <a:off x="0" y="0"/>
            <a:ext cx="9144000" cy="5143500"/>
          </a:xfrm>
          <a:prstGeom prst="rect">
            <a:avLst/>
          </a:prstGeom>
          <a:solidFill>
            <a:srgbClr val="FFC72C"/>
          </a:solidFill>
          <a:ln>
            <a:noFill/>
          </a:ln>
        </p:spPr>
        <p:txBody>
          <a:bodyPr anchorCtr="0" anchor="t" bIns="34300" lIns="68625" spcFirstLastPara="1" rIns="68625" wrap="square" tIns="34300">
            <a:noAutofit/>
          </a:bodyPr>
          <a:lstStyle/>
          <a:p>
            <a:pPr indent="0" lvl="0" marL="0" marR="0" rtl="0" algn="ctr">
              <a:spcBef>
                <a:spcPts val="0"/>
              </a:spcBef>
              <a:spcAft>
                <a:spcPts val="0"/>
              </a:spcAft>
              <a:buNone/>
            </a:pPr>
            <a:r>
              <a:t/>
            </a:r>
            <a:endParaRPr sz="1400">
              <a:solidFill>
                <a:schemeClr val="accent2"/>
              </a:solidFill>
              <a:latin typeface="Salesforce Sans"/>
              <a:ea typeface="Salesforce Sans"/>
              <a:cs typeface="Salesforce Sans"/>
              <a:sym typeface="Salesforce Sans"/>
            </a:endParaRPr>
          </a:p>
        </p:txBody>
      </p:sp>
      <p:sp>
        <p:nvSpPr>
          <p:cNvPr id="1613" name="Google Shape;1613;p64"/>
          <p:cNvSpPr/>
          <p:nvPr/>
        </p:nvSpPr>
        <p:spPr>
          <a:xfrm flipH="1">
            <a:off x="-1" y="-6513"/>
            <a:ext cx="9144000" cy="289200"/>
          </a:xfrm>
          <a:prstGeom prst="rect">
            <a:avLst/>
          </a:prstGeom>
          <a:solidFill>
            <a:srgbClr val="ED8B00"/>
          </a:solidFill>
          <a:ln>
            <a:noFill/>
          </a:ln>
        </p:spPr>
        <p:txBody>
          <a:bodyPr anchorCtr="0" anchor="ctr" bIns="34300" lIns="68625" spcFirstLastPara="1" rIns="68625" wrap="square" tIns="34300">
            <a:noAutofit/>
          </a:bodyPr>
          <a:lstStyle/>
          <a:p>
            <a:pPr indent="0" lvl="0" marL="0" marR="0" rtl="0" algn="ctr">
              <a:spcBef>
                <a:spcPts val="0"/>
              </a:spcBef>
              <a:spcAft>
                <a:spcPts val="0"/>
              </a:spcAft>
              <a:buNone/>
            </a:pPr>
            <a:r>
              <a:rPr lang="en" sz="900">
                <a:solidFill>
                  <a:schemeClr val="lt1"/>
                </a:solidFill>
                <a:latin typeface="Salesforce Sans"/>
                <a:ea typeface="Salesforce Sans"/>
                <a:cs typeface="Salesforce Sans"/>
                <a:sym typeface="Salesforce Sans"/>
              </a:rPr>
              <a:t>This slide is not for external use. Please delete before using with a customer.</a:t>
            </a:r>
            <a:endParaRPr sz="900">
              <a:solidFill>
                <a:schemeClr val="lt1"/>
              </a:solidFill>
              <a:latin typeface="Salesforce Sans"/>
              <a:ea typeface="Salesforce Sans"/>
              <a:cs typeface="Salesforce Sans"/>
              <a:sym typeface="Salesforce Sans"/>
            </a:endParaRPr>
          </a:p>
        </p:txBody>
      </p:sp>
      <p:sp>
        <p:nvSpPr>
          <p:cNvPr id="1614" name="Google Shape;1614;p64"/>
          <p:cNvSpPr txBox="1"/>
          <p:nvPr>
            <p:ph type="title"/>
          </p:nvPr>
        </p:nvSpPr>
        <p:spPr>
          <a:xfrm>
            <a:off x="321875" y="78582"/>
            <a:ext cx="6221100" cy="5568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solidFill>
                  <a:schemeClr val="dk1"/>
                </a:solidFill>
                <a:latin typeface="Arial"/>
                <a:ea typeface="Arial"/>
                <a:cs typeface="Arial"/>
                <a:sym typeface="Arial"/>
              </a:rPr>
              <a:t>**INTERNAL** </a:t>
            </a:r>
            <a:r>
              <a:rPr lang="en">
                <a:solidFill>
                  <a:schemeClr val="dk1"/>
                </a:solidFill>
                <a:latin typeface="Arial"/>
                <a:ea typeface="Arial"/>
                <a:cs typeface="Arial"/>
                <a:sym typeface="Arial"/>
              </a:rPr>
              <a:t>Runtime Fabric Considerations</a:t>
            </a:r>
            <a:endParaRPr>
              <a:solidFill>
                <a:srgbClr val="002E61"/>
              </a:solidFill>
              <a:latin typeface="Salesforce Sans"/>
              <a:ea typeface="Salesforce Sans"/>
              <a:cs typeface="Salesforce Sans"/>
              <a:sym typeface="Salesforce Sans"/>
            </a:endParaRPr>
          </a:p>
        </p:txBody>
      </p:sp>
      <p:sp>
        <p:nvSpPr>
          <p:cNvPr id="1615" name="Google Shape;1615;p64"/>
          <p:cNvSpPr/>
          <p:nvPr/>
        </p:nvSpPr>
        <p:spPr>
          <a:xfrm>
            <a:off x="5835402" y="2046506"/>
            <a:ext cx="3135900" cy="2977800"/>
          </a:xfrm>
          <a:prstGeom prst="rect">
            <a:avLst/>
          </a:prstGeom>
          <a:solidFill>
            <a:srgbClr val="002E61"/>
          </a:solidFill>
          <a:ln cap="flat" cmpd="sng" w="76200">
            <a:solidFill>
              <a:srgbClr val="FFFFFF"/>
            </a:solidFill>
            <a:prstDash val="solid"/>
            <a:round/>
            <a:headEnd len="sm" w="sm" type="none"/>
            <a:tailEnd len="sm" w="sm" type="none"/>
          </a:ln>
        </p:spPr>
        <p:txBody>
          <a:bodyPr anchorCtr="0" anchor="t" bIns="137250" lIns="137250" spcFirstLastPara="1" rIns="137250" wrap="square" tIns="137250">
            <a:noAutofit/>
          </a:bodyPr>
          <a:lstStyle/>
          <a:p>
            <a:pPr indent="0" lvl="0" marL="0" rtl="0" algn="l">
              <a:spcBef>
                <a:spcPts val="0"/>
              </a:spcBef>
              <a:spcAft>
                <a:spcPts val="0"/>
              </a:spcAft>
              <a:buNone/>
            </a:pPr>
            <a:r>
              <a:rPr b="1" lang="en" sz="1100">
                <a:solidFill>
                  <a:schemeClr val="dk1"/>
                </a:solidFill>
                <a:latin typeface="Salesforce Sans"/>
                <a:ea typeface="Salesforce Sans"/>
                <a:cs typeface="Salesforce Sans"/>
                <a:sym typeface="Salesforce Sans"/>
              </a:rPr>
              <a:t>This slide is internal only:</a:t>
            </a:r>
            <a:br>
              <a:rPr b="1" lang="en" sz="1100">
                <a:solidFill>
                  <a:schemeClr val="lt1"/>
                </a:solidFill>
                <a:latin typeface="Salesforce Sans"/>
                <a:ea typeface="Salesforce Sans"/>
                <a:cs typeface="Salesforce Sans"/>
                <a:sym typeface="Salesforce Sans"/>
              </a:rPr>
            </a:br>
            <a:br>
              <a:rPr b="1" lang="en" sz="1100">
                <a:solidFill>
                  <a:schemeClr val="lt1"/>
                </a:solidFill>
                <a:latin typeface="Salesforce Sans"/>
                <a:ea typeface="Salesforce Sans"/>
                <a:cs typeface="Salesforce Sans"/>
                <a:sym typeface="Salesforce Sans"/>
              </a:rPr>
            </a:br>
            <a:r>
              <a:rPr b="1" lang="en" sz="1100">
                <a:solidFill>
                  <a:schemeClr val="lt1"/>
                </a:solidFill>
                <a:latin typeface="Salesforce Sans"/>
                <a:ea typeface="Salesforce Sans"/>
                <a:cs typeface="Salesforce Sans"/>
                <a:sym typeface="Salesforce Sans"/>
              </a:rPr>
              <a:t>Delete or Skip/hide this slide before presenting</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rPr b="1" lang="en" sz="1100">
                <a:solidFill>
                  <a:schemeClr val="dk1"/>
                </a:solidFill>
                <a:latin typeface="Salesforce Sans"/>
                <a:ea typeface="Salesforce Sans"/>
                <a:cs typeface="Salesforce Sans"/>
                <a:sym typeface="Salesforce Sans"/>
              </a:rPr>
              <a:t>Sending these slides? </a:t>
            </a:r>
            <a:br>
              <a:rPr b="1" lang="en" sz="1100">
                <a:solidFill>
                  <a:schemeClr val="lt1"/>
                </a:solidFill>
                <a:latin typeface="Salesforce Sans"/>
                <a:ea typeface="Salesforce Sans"/>
                <a:cs typeface="Salesforce Sans"/>
                <a:sym typeface="Salesforce Sans"/>
              </a:rPr>
            </a:br>
            <a:br>
              <a:rPr b="1" lang="en" sz="1100">
                <a:solidFill>
                  <a:schemeClr val="lt1"/>
                </a:solidFill>
                <a:latin typeface="Salesforce Sans"/>
                <a:ea typeface="Salesforce Sans"/>
                <a:cs typeface="Salesforce Sans"/>
                <a:sym typeface="Salesforce Sans"/>
              </a:rPr>
            </a:br>
            <a:r>
              <a:rPr b="1" lang="en" sz="1100">
                <a:solidFill>
                  <a:schemeClr val="lt1"/>
                </a:solidFill>
                <a:latin typeface="Salesforce Sans"/>
                <a:ea typeface="Salesforce Sans"/>
                <a:cs typeface="Salesforce Sans"/>
                <a:sym typeface="Salesforce Sans"/>
              </a:rPr>
              <a:t>Delete this slide before sending</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rPr b="1" lang="en" sz="1100">
                <a:solidFill>
                  <a:schemeClr val="dk1"/>
                </a:solidFill>
                <a:latin typeface="Salesforce Sans"/>
                <a:ea typeface="Salesforce Sans"/>
                <a:cs typeface="Salesforce Sans"/>
                <a:sym typeface="Salesforce Sans"/>
              </a:rPr>
              <a:t>Questions?</a:t>
            </a:r>
            <a:endParaRPr b="1" sz="1100">
              <a:solidFill>
                <a:schemeClr val="dk1"/>
              </a:solidFill>
              <a:latin typeface="Salesforce Sans"/>
              <a:ea typeface="Salesforce Sans"/>
              <a:cs typeface="Salesforce Sans"/>
              <a:sym typeface="Salesforce Sans"/>
            </a:endParaRPr>
          </a:p>
          <a:p>
            <a:pPr indent="0" lvl="0" marL="0" rtl="0" algn="l">
              <a:spcBef>
                <a:spcPts val="0"/>
              </a:spcBef>
              <a:spcAft>
                <a:spcPts val="0"/>
              </a:spcAft>
              <a:buNone/>
            </a:pPr>
            <a:r>
              <a:t/>
            </a:r>
            <a:endParaRPr b="1" sz="1100">
              <a:solidFill>
                <a:schemeClr val="dk1"/>
              </a:solidFill>
              <a:latin typeface="Salesforce Sans"/>
              <a:ea typeface="Salesforce Sans"/>
              <a:cs typeface="Salesforce Sans"/>
              <a:sym typeface="Salesforce Sans"/>
            </a:endParaRPr>
          </a:p>
          <a:p>
            <a:pPr indent="0" lvl="0" marL="0" rtl="0" algn="l">
              <a:spcBef>
                <a:spcPts val="0"/>
              </a:spcBef>
              <a:spcAft>
                <a:spcPts val="0"/>
              </a:spcAft>
              <a:buNone/>
            </a:pPr>
            <a:r>
              <a:rPr b="1" lang="en" sz="1100">
                <a:solidFill>
                  <a:schemeClr val="lt1"/>
                </a:solidFill>
                <a:latin typeface="Salesforce Sans"/>
                <a:ea typeface="Salesforce Sans"/>
                <a:cs typeface="Salesforce Sans"/>
                <a:sym typeface="Salesforce Sans"/>
              </a:rPr>
              <a:t>This presentation is maintained by the Deployment Guide Initiative team. Please send any questions to #deployment-guide on Slack.</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t/>
            </a:r>
            <a:endParaRPr b="1" sz="1100">
              <a:solidFill>
                <a:schemeClr val="lt1"/>
              </a:solidFill>
              <a:latin typeface="Salesforce Sans"/>
              <a:ea typeface="Salesforce Sans"/>
              <a:cs typeface="Salesforce Sans"/>
              <a:sym typeface="Salesforce Sans"/>
            </a:endParaRPr>
          </a:p>
        </p:txBody>
      </p:sp>
      <p:sp>
        <p:nvSpPr>
          <p:cNvPr id="1616" name="Google Shape;1616;p64"/>
          <p:cNvSpPr txBox="1"/>
          <p:nvPr>
            <p:ph idx="1" type="body"/>
          </p:nvPr>
        </p:nvSpPr>
        <p:spPr>
          <a:xfrm>
            <a:off x="343079" y="668834"/>
            <a:ext cx="6167400" cy="2825400"/>
          </a:xfrm>
          <a:prstGeom prst="rect">
            <a:avLst/>
          </a:prstGeom>
        </p:spPr>
        <p:txBody>
          <a:bodyPr anchorCtr="0" anchor="t" bIns="0" lIns="0" spcFirstLastPara="1" rIns="0" wrap="square" tIns="0">
            <a:noAutofit/>
          </a:bodyPr>
          <a:lstStyle/>
          <a:p>
            <a:pPr indent="-260350" lvl="0" marL="342900" rtl="0" algn="l">
              <a:spcBef>
                <a:spcPts val="800"/>
              </a:spcBef>
              <a:spcAft>
                <a:spcPts val="0"/>
              </a:spcAft>
              <a:buClr>
                <a:srgbClr val="666666"/>
              </a:buClr>
              <a:buSzPts val="1500"/>
              <a:buChar char="●"/>
            </a:pPr>
            <a:r>
              <a:rPr lang="en" u="sng">
                <a:solidFill>
                  <a:srgbClr val="666666"/>
                </a:solidFill>
                <a:hlinkClick r:id="rId3">
                  <a:extLst>
                    <a:ext uri="{A12FA001-AC4F-418D-AE19-62706E023703}">
                      <ahyp:hlinkClr val="tx"/>
                    </a:ext>
                  </a:extLst>
                </a:hlinkClick>
              </a:rPr>
              <a:t>Installation readiness</a:t>
            </a:r>
            <a:r>
              <a:rPr lang="en">
                <a:solidFill>
                  <a:srgbClr val="666666"/>
                </a:solidFill>
              </a:rPr>
              <a:t> - </a:t>
            </a:r>
            <a:r>
              <a:rPr lang="en" sz="1300">
                <a:solidFill>
                  <a:schemeClr val="dk2"/>
                </a:solidFill>
              </a:rPr>
              <a:t>Always check docs.mulesoft.com for latest information</a:t>
            </a:r>
            <a:endParaRPr sz="1700">
              <a:solidFill>
                <a:schemeClr val="dk2"/>
              </a:solidFill>
            </a:endParaRPr>
          </a:p>
          <a:p>
            <a:pPr indent="-260350" lvl="0" marL="342900" rtl="0" algn="l">
              <a:spcBef>
                <a:spcPts val="0"/>
              </a:spcBef>
              <a:spcAft>
                <a:spcPts val="0"/>
              </a:spcAft>
              <a:buClr>
                <a:srgbClr val="666666"/>
              </a:buClr>
              <a:buSzPts val="1500"/>
              <a:buChar char="●"/>
            </a:pPr>
            <a:r>
              <a:rPr lang="en" u="sng">
                <a:solidFill>
                  <a:srgbClr val="666666"/>
                </a:solidFill>
                <a:hlinkClick r:id="rId4">
                  <a:extLst>
                    <a:ext uri="{A12FA001-AC4F-418D-AE19-62706E023703}">
                      <ahyp:hlinkClr val="tx"/>
                    </a:ext>
                  </a:extLst>
                </a:hlinkClick>
              </a:rPr>
              <a:t>Application considerations</a:t>
            </a:r>
            <a:endParaRPr>
              <a:solidFill>
                <a:srgbClr val="666666"/>
              </a:solidFill>
            </a:endParaRPr>
          </a:p>
          <a:p>
            <a:pPr indent="-260350" lvl="0" marL="342900" rtl="0" algn="l">
              <a:spcBef>
                <a:spcPts val="0"/>
              </a:spcBef>
              <a:spcAft>
                <a:spcPts val="0"/>
              </a:spcAft>
              <a:buClr>
                <a:srgbClr val="666666"/>
              </a:buClr>
              <a:buSzPts val="1500"/>
              <a:buChar char="●"/>
            </a:pPr>
            <a:r>
              <a:rPr lang="en" u="sng">
                <a:solidFill>
                  <a:srgbClr val="666666"/>
                </a:solidFill>
                <a:hlinkClick r:id="rId5">
                  <a:extLst>
                    <a:ext uri="{A12FA001-AC4F-418D-AE19-62706E023703}">
                      <ahyp:hlinkClr val="tx"/>
                    </a:ext>
                  </a:extLst>
                </a:hlinkClick>
              </a:rPr>
              <a:t>Performance considerations</a:t>
            </a:r>
            <a:r>
              <a:rPr lang="en">
                <a:solidFill>
                  <a:srgbClr val="666666"/>
                </a:solidFill>
              </a:rPr>
              <a:t> </a:t>
            </a:r>
            <a:endParaRPr>
              <a:solidFill>
                <a:srgbClr val="666666"/>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20" name="Shape 1620"/>
        <p:cNvGrpSpPr/>
        <p:nvPr/>
      </p:nvGrpSpPr>
      <p:grpSpPr>
        <a:xfrm>
          <a:off x="0" y="0"/>
          <a:ext cx="0" cy="0"/>
          <a:chOff x="0" y="0"/>
          <a:chExt cx="0" cy="0"/>
        </a:xfrm>
      </p:grpSpPr>
      <p:graphicFrame>
        <p:nvGraphicFramePr>
          <p:cNvPr id="1621" name="Google Shape;1621;p65"/>
          <p:cNvGraphicFramePr/>
          <p:nvPr/>
        </p:nvGraphicFramePr>
        <p:xfrm>
          <a:off x="403250" y="1364625"/>
          <a:ext cx="3000000" cy="3000000"/>
        </p:xfrm>
        <a:graphic>
          <a:graphicData uri="http://schemas.openxmlformats.org/drawingml/2006/table">
            <a:tbl>
              <a:tblPr>
                <a:noFill/>
                <a:tableStyleId>{6EDBB73E-3382-4080-9AE3-64D895889F86}</a:tableStyleId>
              </a:tblPr>
              <a:tblGrid>
                <a:gridCol w="2084375"/>
                <a:gridCol w="2084375"/>
                <a:gridCol w="2084375"/>
                <a:gridCol w="2084375"/>
              </a:tblGrid>
              <a:tr h="589000">
                <a:tc>
                  <a:txBody>
                    <a:bodyPr/>
                    <a:lstStyle/>
                    <a:p>
                      <a:pPr indent="0" lvl="0" marL="0" rtl="0" algn="l">
                        <a:spcBef>
                          <a:spcPts val="0"/>
                        </a:spcBef>
                        <a:spcAft>
                          <a:spcPts val="0"/>
                        </a:spcAft>
                        <a:buNone/>
                      </a:pPr>
                      <a:r>
                        <a:t/>
                      </a:r>
                      <a:endParaRPr sz="1100">
                        <a:solidFill>
                          <a:srgbClr val="666666"/>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400">
                          <a:solidFill>
                            <a:srgbClr val="666666"/>
                          </a:solidFill>
                        </a:rPr>
                        <a:t>AWS</a:t>
                      </a:r>
                      <a:endParaRPr b="1" sz="1400">
                        <a:solidFill>
                          <a:srgbClr val="666666"/>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BFBFBF"/>
                    </a:solidFill>
                  </a:tcPr>
                </a:tc>
                <a:tc>
                  <a:txBody>
                    <a:bodyPr/>
                    <a:lstStyle/>
                    <a:p>
                      <a:pPr indent="0" lvl="0" marL="0" rtl="0" algn="ctr">
                        <a:spcBef>
                          <a:spcPts val="0"/>
                        </a:spcBef>
                        <a:spcAft>
                          <a:spcPts val="0"/>
                        </a:spcAft>
                        <a:buNone/>
                      </a:pPr>
                      <a:r>
                        <a:rPr b="1" lang="en" sz="1400">
                          <a:solidFill>
                            <a:srgbClr val="666666"/>
                          </a:solidFill>
                        </a:rPr>
                        <a:t>Azure</a:t>
                      </a:r>
                      <a:endParaRPr b="1" sz="1400">
                        <a:solidFill>
                          <a:srgbClr val="666666"/>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BFBFBF"/>
                    </a:solidFill>
                  </a:tcPr>
                </a:tc>
                <a:tc>
                  <a:txBody>
                    <a:bodyPr/>
                    <a:lstStyle/>
                    <a:p>
                      <a:pPr indent="0" lvl="0" marL="0" rtl="0" algn="ctr">
                        <a:spcBef>
                          <a:spcPts val="0"/>
                        </a:spcBef>
                        <a:spcAft>
                          <a:spcPts val="0"/>
                        </a:spcAft>
                        <a:buNone/>
                      </a:pPr>
                      <a:r>
                        <a:rPr b="1" lang="en" sz="1400">
                          <a:solidFill>
                            <a:srgbClr val="666666"/>
                          </a:solidFill>
                        </a:rPr>
                        <a:t>GCP</a:t>
                      </a:r>
                      <a:endParaRPr b="1" sz="1400">
                        <a:solidFill>
                          <a:srgbClr val="666666"/>
                        </a:solidFill>
                      </a:endParaRPr>
                    </a:p>
                    <a:p>
                      <a:pPr indent="0" lvl="0" marL="0" rtl="0" algn="ctr">
                        <a:spcBef>
                          <a:spcPts val="0"/>
                        </a:spcBef>
                        <a:spcAft>
                          <a:spcPts val="0"/>
                        </a:spcAft>
                        <a:buNone/>
                      </a:pPr>
                      <a:r>
                        <a:rPr b="1" lang="en" sz="1400">
                          <a:solidFill>
                            <a:srgbClr val="666666"/>
                          </a:solidFill>
                        </a:rPr>
                        <a:t>(and others)</a:t>
                      </a:r>
                      <a:endParaRPr b="1" sz="1400">
                        <a:solidFill>
                          <a:srgbClr val="666666"/>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BFBFBF"/>
                    </a:solidFill>
                  </a:tcPr>
                </a:tc>
              </a:tr>
              <a:tr h="1078975">
                <a:tc>
                  <a:txBody>
                    <a:bodyPr/>
                    <a:lstStyle/>
                    <a:p>
                      <a:pPr indent="0" lvl="0" marL="0" rtl="0" algn="l">
                        <a:spcBef>
                          <a:spcPts val="0"/>
                        </a:spcBef>
                        <a:spcAft>
                          <a:spcPts val="0"/>
                        </a:spcAft>
                        <a:buNone/>
                      </a:pPr>
                      <a:r>
                        <a:t/>
                      </a:r>
                      <a:endParaRPr sz="1200">
                        <a:solidFill>
                          <a:srgbClr val="666666"/>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gridSpan="3">
                  <a:txBody>
                    <a:bodyPr/>
                    <a:lstStyle/>
                    <a:p>
                      <a:pPr indent="-304800" lvl="0" marL="457200" rtl="0" algn="l">
                        <a:spcBef>
                          <a:spcPts val="0"/>
                        </a:spcBef>
                        <a:spcAft>
                          <a:spcPts val="0"/>
                        </a:spcAft>
                        <a:buClr>
                          <a:srgbClr val="666666"/>
                        </a:buClr>
                        <a:buSzPts val="1200"/>
                        <a:buChar char="●"/>
                      </a:pPr>
                      <a:r>
                        <a:rPr lang="en" sz="1200">
                          <a:solidFill>
                            <a:srgbClr val="666666"/>
                          </a:solidFill>
                        </a:rPr>
                        <a:t>RTF installation process on any cloud platform is similar  (Think of it as if you were going to install RTF manually) </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The differences lie in how the infrastructure is built and is it supported by Mulesoft</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Currently Mulesoft supports automation for AWS and Azure. For any other cloud providers, treat as manual installation</a:t>
                      </a:r>
                      <a:endParaRPr sz="1200">
                        <a:solidFill>
                          <a:srgbClr val="666666"/>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hMerge="1"/>
                <a:tc hMerge="1"/>
              </a:tr>
              <a:tr h="566425">
                <a:tc>
                  <a:txBody>
                    <a:bodyPr/>
                    <a:lstStyle/>
                    <a:p>
                      <a:pPr indent="0" lvl="0" marL="0" rtl="0" algn="l">
                        <a:spcBef>
                          <a:spcPts val="0"/>
                        </a:spcBef>
                        <a:spcAft>
                          <a:spcPts val="0"/>
                        </a:spcAft>
                        <a:buNone/>
                      </a:pPr>
                      <a:r>
                        <a:rPr lang="en" sz="1200">
                          <a:solidFill>
                            <a:srgbClr val="666666"/>
                          </a:solidFill>
                        </a:rPr>
                        <a:t>Infra.  automation</a:t>
                      </a:r>
                      <a:endParaRPr sz="1200">
                        <a:solidFill>
                          <a:srgbClr val="666666"/>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666666"/>
                          </a:solidFill>
                        </a:rPr>
                        <a:t>Yes</a:t>
                      </a:r>
                      <a:endParaRPr sz="1200">
                        <a:solidFill>
                          <a:srgbClr val="666666"/>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666666"/>
                          </a:solidFill>
                        </a:rPr>
                        <a:t>Yes</a:t>
                      </a:r>
                      <a:endParaRPr sz="1200">
                        <a:solidFill>
                          <a:srgbClr val="666666"/>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666666"/>
                          </a:solidFill>
                        </a:rPr>
                        <a:t>No. Treat as manual installation</a:t>
                      </a:r>
                      <a:endParaRPr sz="1200">
                        <a:solidFill>
                          <a:srgbClr val="666666"/>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809925">
                <a:tc>
                  <a:txBody>
                    <a:bodyPr/>
                    <a:lstStyle/>
                    <a:p>
                      <a:pPr indent="0" lvl="0" marL="0" rtl="0" algn="l">
                        <a:spcBef>
                          <a:spcPts val="0"/>
                        </a:spcBef>
                        <a:spcAft>
                          <a:spcPts val="0"/>
                        </a:spcAft>
                        <a:buNone/>
                      </a:pPr>
                      <a:r>
                        <a:rPr lang="en" sz="1200">
                          <a:solidFill>
                            <a:srgbClr val="666666"/>
                          </a:solidFill>
                        </a:rPr>
                        <a:t>Automation tool(s)</a:t>
                      </a:r>
                      <a:endParaRPr sz="1200">
                        <a:solidFill>
                          <a:srgbClr val="666666"/>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666666"/>
                          </a:solidFill>
                        </a:rPr>
                        <a:t>Terraform (native and containerized)</a:t>
                      </a:r>
                      <a:endParaRPr sz="1200">
                        <a:solidFill>
                          <a:srgbClr val="666666"/>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666666"/>
                          </a:solidFill>
                        </a:rPr>
                        <a:t>ARM (Azure Resource Manager) template</a:t>
                      </a:r>
                      <a:endParaRPr sz="1200">
                        <a:solidFill>
                          <a:srgbClr val="666666"/>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666666"/>
                          </a:solidFill>
                        </a:rPr>
                        <a:t>No</a:t>
                      </a:r>
                      <a:endParaRPr sz="1200">
                        <a:solidFill>
                          <a:srgbClr val="666666"/>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1622" name="Google Shape;1622;p65"/>
          <p:cNvSpPr txBox="1"/>
          <p:nvPr>
            <p:ph type="title"/>
          </p:nvPr>
        </p:nvSpPr>
        <p:spPr>
          <a:xfrm>
            <a:off x="456844" y="33364"/>
            <a:ext cx="7110000" cy="676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300">
                <a:solidFill>
                  <a:schemeClr val="dk1"/>
                </a:solidFill>
              </a:rPr>
              <a:t>AWS vs. Azure vs. GCP</a:t>
            </a:r>
            <a:endParaRPr sz="23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pic>
        <p:nvPicPr>
          <p:cNvPr id="1628" name="Google Shape;1628;p66"/>
          <p:cNvPicPr preferRelativeResize="0"/>
          <p:nvPr/>
        </p:nvPicPr>
        <p:blipFill>
          <a:blip r:embed="rId4">
            <a:alphaModFix/>
          </a:blip>
          <a:stretch>
            <a:fillRect/>
          </a:stretch>
        </p:blipFill>
        <p:spPr>
          <a:xfrm>
            <a:off x="5385918" y="1663672"/>
            <a:ext cx="725251" cy="677169"/>
          </a:xfrm>
          <a:prstGeom prst="rect">
            <a:avLst/>
          </a:prstGeom>
          <a:noFill/>
          <a:ln>
            <a:noFill/>
          </a:ln>
        </p:spPr>
      </p:pic>
      <p:sp>
        <p:nvSpPr>
          <p:cNvPr id="1629" name="Google Shape;1629;p66"/>
          <p:cNvSpPr txBox="1"/>
          <p:nvPr>
            <p:ph idx="12" type="sldNum"/>
          </p:nvPr>
        </p:nvSpPr>
        <p:spPr>
          <a:xfrm>
            <a:off x="8164631" y="4886712"/>
            <a:ext cx="513600" cy="2559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630" name="Google Shape;1630;p66"/>
          <p:cNvSpPr/>
          <p:nvPr/>
        </p:nvSpPr>
        <p:spPr>
          <a:xfrm>
            <a:off x="113598" y="1216556"/>
            <a:ext cx="2157600" cy="2907600"/>
          </a:xfrm>
          <a:prstGeom prst="roundRect">
            <a:avLst>
              <a:gd fmla="val 2833" name="adj"/>
            </a:avLst>
          </a:prstGeom>
          <a:noFill/>
          <a:ln cap="flat" cmpd="sng" w="25400">
            <a:solidFill>
              <a:srgbClr val="00A1D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631" name="Google Shape;1631;p66"/>
          <p:cNvSpPr/>
          <p:nvPr/>
        </p:nvSpPr>
        <p:spPr>
          <a:xfrm>
            <a:off x="171896" y="2459621"/>
            <a:ext cx="2099400" cy="4992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1" lang="en" sz="1200">
                <a:solidFill>
                  <a:srgbClr val="00A1DF"/>
                </a:solidFill>
                <a:latin typeface="Verdana"/>
                <a:ea typeface="Verdana"/>
                <a:cs typeface="Verdana"/>
                <a:sym typeface="Verdana"/>
              </a:rPr>
              <a:t>Existing cloud infrastructure</a:t>
            </a:r>
            <a:endParaRPr sz="1100"/>
          </a:p>
        </p:txBody>
      </p:sp>
      <p:sp>
        <p:nvSpPr>
          <p:cNvPr id="1632" name="Google Shape;1632;p66"/>
          <p:cNvSpPr txBox="1"/>
          <p:nvPr/>
        </p:nvSpPr>
        <p:spPr>
          <a:xfrm>
            <a:off x="189225" y="2918527"/>
            <a:ext cx="1998000" cy="11502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Verdana"/>
                <a:ea typeface="Verdana"/>
                <a:cs typeface="Verdana"/>
                <a:sym typeface="Verdana"/>
              </a:rPr>
              <a:t>Customer has an AWS or Azure instance, and can leverage RTF on their infrastructure, in some cases with hybrid cloud.</a:t>
            </a:r>
            <a:endParaRPr sz="1100"/>
          </a:p>
        </p:txBody>
      </p:sp>
      <p:sp>
        <p:nvSpPr>
          <p:cNvPr id="1633" name="Google Shape;1633;p66"/>
          <p:cNvSpPr/>
          <p:nvPr/>
        </p:nvSpPr>
        <p:spPr>
          <a:xfrm>
            <a:off x="2377086" y="1216556"/>
            <a:ext cx="2157600" cy="2907600"/>
          </a:xfrm>
          <a:prstGeom prst="roundRect">
            <a:avLst>
              <a:gd fmla="val 2833" name="adj"/>
            </a:avLst>
          </a:prstGeom>
          <a:noFill/>
          <a:ln cap="flat" cmpd="sng" w="25400">
            <a:solidFill>
              <a:srgbClr val="00A1D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634" name="Google Shape;1634;p66"/>
          <p:cNvSpPr/>
          <p:nvPr/>
        </p:nvSpPr>
        <p:spPr>
          <a:xfrm>
            <a:off x="2435384" y="2459621"/>
            <a:ext cx="2099400" cy="421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1" lang="en" sz="1200">
                <a:solidFill>
                  <a:srgbClr val="00A1DF"/>
                </a:solidFill>
                <a:latin typeface="Verdana"/>
                <a:ea typeface="Verdana"/>
                <a:cs typeface="Verdana"/>
                <a:sym typeface="Verdana"/>
              </a:rPr>
              <a:t>Ongoing kubernetes initiatives</a:t>
            </a:r>
            <a:endParaRPr sz="1100"/>
          </a:p>
        </p:txBody>
      </p:sp>
      <p:sp>
        <p:nvSpPr>
          <p:cNvPr id="1635" name="Google Shape;1635;p66"/>
          <p:cNvSpPr txBox="1"/>
          <p:nvPr/>
        </p:nvSpPr>
        <p:spPr>
          <a:xfrm>
            <a:off x="2452713" y="2918527"/>
            <a:ext cx="1998000" cy="11502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Verdana"/>
                <a:ea typeface="Verdana"/>
                <a:cs typeface="Verdana"/>
                <a:sym typeface="Verdana"/>
              </a:rPr>
              <a:t>RTF is built on kubernetes, and is attractive to customers that have kubernetes initiatives within their org.</a:t>
            </a:r>
            <a:endParaRPr sz="1100"/>
          </a:p>
        </p:txBody>
      </p:sp>
      <p:sp>
        <p:nvSpPr>
          <p:cNvPr id="1636" name="Google Shape;1636;p66"/>
          <p:cNvSpPr/>
          <p:nvPr/>
        </p:nvSpPr>
        <p:spPr>
          <a:xfrm>
            <a:off x="6904061" y="1216556"/>
            <a:ext cx="2157600" cy="2907600"/>
          </a:xfrm>
          <a:prstGeom prst="roundRect">
            <a:avLst>
              <a:gd fmla="val 2833" name="adj"/>
            </a:avLst>
          </a:prstGeom>
          <a:noFill/>
          <a:ln cap="flat" cmpd="sng" w="25400">
            <a:solidFill>
              <a:srgbClr val="00A1D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637" name="Google Shape;1637;p66"/>
          <p:cNvSpPr/>
          <p:nvPr/>
        </p:nvSpPr>
        <p:spPr>
          <a:xfrm>
            <a:off x="6962359" y="2459621"/>
            <a:ext cx="2099400" cy="421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1" lang="en" sz="1200">
                <a:solidFill>
                  <a:srgbClr val="00A1DF"/>
                </a:solidFill>
                <a:latin typeface="Verdana"/>
                <a:ea typeface="Verdana"/>
                <a:cs typeface="Verdana"/>
                <a:sym typeface="Verdana"/>
              </a:rPr>
              <a:t>Highly restricted industries </a:t>
            </a:r>
            <a:endParaRPr sz="1100"/>
          </a:p>
        </p:txBody>
      </p:sp>
      <p:sp>
        <p:nvSpPr>
          <p:cNvPr id="1638" name="Google Shape;1638;p66"/>
          <p:cNvSpPr txBox="1"/>
          <p:nvPr/>
        </p:nvSpPr>
        <p:spPr>
          <a:xfrm>
            <a:off x="6979688" y="2918527"/>
            <a:ext cx="1998000" cy="11502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Verdana"/>
                <a:ea typeface="Verdana"/>
                <a:cs typeface="Verdana"/>
                <a:sym typeface="Verdana"/>
              </a:rPr>
              <a:t>Customers in industries such as finance or government want managed cloud benefits but can only deploy on-premises.</a:t>
            </a:r>
            <a:endParaRPr sz="1100"/>
          </a:p>
        </p:txBody>
      </p:sp>
      <p:sp>
        <p:nvSpPr>
          <p:cNvPr id="1639" name="Google Shape;1639;p66"/>
          <p:cNvSpPr/>
          <p:nvPr/>
        </p:nvSpPr>
        <p:spPr>
          <a:xfrm>
            <a:off x="4640573" y="1216556"/>
            <a:ext cx="2157600" cy="2907600"/>
          </a:xfrm>
          <a:prstGeom prst="roundRect">
            <a:avLst>
              <a:gd fmla="val 2833" name="adj"/>
            </a:avLst>
          </a:prstGeom>
          <a:noFill/>
          <a:ln cap="flat" cmpd="sng" w="25400">
            <a:solidFill>
              <a:srgbClr val="00A1D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640" name="Google Shape;1640;p66"/>
          <p:cNvSpPr/>
          <p:nvPr/>
        </p:nvSpPr>
        <p:spPr>
          <a:xfrm>
            <a:off x="4698871" y="2459621"/>
            <a:ext cx="2099400" cy="421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1" lang="en" sz="1200">
                <a:solidFill>
                  <a:srgbClr val="00A1DF"/>
                </a:solidFill>
                <a:latin typeface="Verdana"/>
                <a:ea typeface="Verdana"/>
                <a:cs typeface="Verdana"/>
                <a:sym typeface="Verdana"/>
              </a:rPr>
              <a:t>Need for automation and isolation</a:t>
            </a:r>
            <a:endParaRPr sz="1100"/>
          </a:p>
        </p:txBody>
      </p:sp>
      <p:sp>
        <p:nvSpPr>
          <p:cNvPr id="1641" name="Google Shape;1641;p66"/>
          <p:cNvSpPr txBox="1"/>
          <p:nvPr/>
        </p:nvSpPr>
        <p:spPr>
          <a:xfrm>
            <a:off x="4716201" y="2918527"/>
            <a:ext cx="1998000" cy="11502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Verdana"/>
                <a:ea typeface="Verdana"/>
                <a:cs typeface="Verdana"/>
                <a:sym typeface="Verdana"/>
              </a:rPr>
              <a:t>Current on-premises deployments are requiring dedicated teams to monitor and orchestrate deployments.</a:t>
            </a:r>
            <a:endParaRPr sz="1100"/>
          </a:p>
        </p:txBody>
      </p:sp>
      <p:pic>
        <p:nvPicPr>
          <p:cNvPr id="1642" name="Google Shape;1642;p66"/>
          <p:cNvPicPr preferRelativeResize="0"/>
          <p:nvPr/>
        </p:nvPicPr>
        <p:blipFill>
          <a:blip r:embed="rId5">
            <a:alphaModFix/>
          </a:blip>
          <a:stretch>
            <a:fillRect/>
          </a:stretch>
        </p:blipFill>
        <p:spPr>
          <a:xfrm>
            <a:off x="873440" y="1663655"/>
            <a:ext cx="725270" cy="677204"/>
          </a:xfrm>
          <a:prstGeom prst="rect">
            <a:avLst/>
          </a:prstGeom>
          <a:noFill/>
          <a:ln>
            <a:noFill/>
          </a:ln>
        </p:spPr>
      </p:pic>
      <p:pic>
        <p:nvPicPr>
          <p:cNvPr id="1643" name="Google Shape;1643;p66"/>
          <p:cNvPicPr preferRelativeResize="0"/>
          <p:nvPr/>
        </p:nvPicPr>
        <p:blipFill>
          <a:blip r:embed="rId6">
            <a:alphaModFix/>
          </a:blip>
          <a:stretch>
            <a:fillRect/>
          </a:stretch>
        </p:blipFill>
        <p:spPr>
          <a:xfrm>
            <a:off x="7649396" y="1663663"/>
            <a:ext cx="725270" cy="677186"/>
          </a:xfrm>
          <a:prstGeom prst="rect">
            <a:avLst/>
          </a:prstGeom>
          <a:noFill/>
          <a:ln>
            <a:noFill/>
          </a:ln>
        </p:spPr>
      </p:pic>
      <p:pic>
        <p:nvPicPr>
          <p:cNvPr id="1644" name="Google Shape;1644;p66"/>
          <p:cNvPicPr preferRelativeResize="0"/>
          <p:nvPr/>
        </p:nvPicPr>
        <p:blipFill>
          <a:blip r:embed="rId7">
            <a:alphaModFix/>
          </a:blip>
          <a:stretch>
            <a:fillRect/>
          </a:stretch>
        </p:blipFill>
        <p:spPr>
          <a:xfrm>
            <a:off x="3129689" y="1663672"/>
            <a:ext cx="725251" cy="677169"/>
          </a:xfrm>
          <a:prstGeom prst="rect">
            <a:avLst/>
          </a:prstGeom>
          <a:noFill/>
          <a:ln>
            <a:noFill/>
          </a:ln>
        </p:spPr>
      </p:pic>
      <p:sp>
        <p:nvSpPr>
          <p:cNvPr id="1645" name="Google Shape;1645;p66"/>
          <p:cNvSpPr txBox="1"/>
          <p:nvPr>
            <p:ph type="title"/>
          </p:nvPr>
        </p:nvSpPr>
        <p:spPr>
          <a:xfrm>
            <a:off x="456844" y="33364"/>
            <a:ext cx="7110000" cy="676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300">
                <a:solidFill>
                  <a:schemeClr val="dk1"/>
                </a:solidFill>
                <a:latin typeface="Arial"/>
                <a:ea typeface="Arial"/>
                <a:cs typeface="Arial"/>
                <a:sym typeface="Arial"/>
              </a:rPr>
              <a:t>Anypoint Runtime Fabric - Where does it fit?</a:t>
            </a:r>
            <a:endParaRPr sz="2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0"/>
                                        </p:tgtEl>
                                        <p:attrNameLst>
                                          <p:attrName>style.visibility</p:attrName>
                                        </p:attrNameLst>
                                      </p:cBhvr>
                                      <p:to>
                                        <p:strVal val="visible"/>
                                      </p:to>
                                    </p:set>
                                    <p:animEffect filter="fade" transition="in">
                                      <p:cBhvr>
                                        <p:cTn dur="1000"/>
                                        <p:tgtEl>
                                          <p:spTgt spid="1630"/>
                                        </p:tgtEl>
                                      </p:cBhvr>
                                    </p:animEffect>
                                  </p:childTnLst>
                                </p:cTn>
                              </p:par>
                              <p:par>
                                <p:cTn fill="hold" nodeType="withEffect" presetClass="entr" presetID="10" presetSubtype="0">
                                  <p:stCondLst>
                                    <p:cond delay="0"/>
                                  </p:stCondLst>
                                  <p:childTnLst>
                                    <p:set>
                                      <p:cBhvr>
                                        <p:cTn dur="1" fill="hold">
                                          <p:stCondLst>
                                            <p:cond delay="0"/>
                                          </p:stCondLst>
                                        </p:cTn>
                                        <p:tgtEl>
                                          <p:spTgt spid="1631"/>
                                        </p:tgtEl>
                                        <p:attrNameLst>
                                          <p:attrName>style.visibility</p:attrName>
                                        </p:attrNameLst>
                                      </p:cBhvr>
                                      <p:to>
                                        <p:strVal val="visible"/>
                                      </p:to>
                                    </p:set>
                                    <p:animEffect filter="fade" transition="in">
                                      <p:cBhvr>
                                        <p:cTn dur="1000"/>
                                        <p:tgtEl>
                                          <p:spTgt spid="1631"/>
                                        </p:tgtEl>
                                      </p:cBhvr>
                                    </p:animEffect>
                                  </p:childTnLst>
                                </p:cTn>
                              </p:par>
                              <p:par>
                                <p:cTn fill="hold" nodeType="withEffect" presetClass="entr" presetID="10" presetSubtype="0">
                                  <p:stCondLst>
                                    <p:cond delay="0"/>
                                  </p:stCondLst>
                                  <p:childTnLst>
                                    <p:set>
                                      <p:cBhvr>
                                        <p:cTn dur="1" fill="hold">
                                          <p:stCondLst>
                                            <p:cond delay="0"/>
                                          </p:stCondLst>
                                        </p:cTn>
                                        <p:tgtEl>
                                          <p:spTgt spid="1632"/>
                                        </p:tgtEl>
                                        <p:attrNameLst>
                                          <p:attrName>style.visibility</p:attrName>
                                        </p:attrNameLst>
                                      </p:cBhvr>
                                      <p:to>
                                        <p:strVal val="visible"/>
                                      </p:to>
                                    </p:set>
                                    <p:animEffect filter="fade" transition="in">
                                      <p:cBhvr>
                                        <p:cTn dur="1000"/>
                                        <p:tgtEl>
                                          <p:spTgt spid="1632"/>
                                        </p:tgtEl>
                                      </p:cBhvr>
                                    </p:animEffect>
                                  </p:childTnLst>
                                </p:cTn>
                              </p:par>
                              <p:par>
                                <p:cTn fill="hold" nodeType="withEffect" presetClass="entr" presetID="10" presetSubtype="0">
                                  <p:stCondLst>
                                    <p:cond delay="0"/>
                                  </p:stCondLst>
                                  <p:childTnLst>
                                    <p:set>
                                      <p:cBhvr>
                                        <p:cTn dur="1" fill="hold">
                                          <p:stCondLst>
                                            <p:cond delay="0"/>
                                          </p:stCondLst>
                                        </p:cTn>
                                        <p:tgtEl>
                                          <p:spTgt spid="1642"/>
                                        </p:tgtEl>
                                        <p:attrNameLst>
                                          <p:attrName>style.visibility</p:attrName>
                                        </p:attrNameLst>
                                      </p:cBhvr>
                                      <p:to>
                                        <p:strVal val="visible"/>
                                      </p:to>
                                    </p:set>
                                    <p:animEffect filter="fade" transition="in">
                                      <p:cBhvr>
                                        <p:cTn dur="1000"/>
                                        <p:tgtEl>
                                          <p:spTgt spid="16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3"/>
                                        </p:tgtEl>
                                        <p:attrNameLst>
                                          <p:attrName>style.visibility</p:attrName>
                                        </p:attrNameLst>
                                      </p:cBhvr>
                                      <p:to>
                                        <p:strVal val="visible"/>
                                      </p:to>
                                    </p:set>
                                    <p:animEffect filter="fade" transition="in">
                                      <p:cBhvr>
                                        <p:cTn dur="1000"/>
                                        <p:tgtEl>
                                          <p:spTgt spid="1633"/>
                                        </p:tgtEl>
                                      </p:cBhvr>
                                    </p:animEffect>
                                  </p:childTnLst>
                                </p:cTn>
                              </p:par>
                              <p:par>
                                <p:cTn fill="hold" nodeType="withEffect" presetClass="entr" presetID="10" presetSubtype="0">
                                  <p:stCondLst>
                                    <p:cond delay="0"/>
                                  </p:stCondLst>
                                  <p:childTnLst>
                                    <p:set>
                                      <p:cBhvr>
                                        <p:cTn dur="1" fill="hold">
                                          <p:stCondLst>
                                            <p:cond delay="0"/>
                                          </p:stCondLst>
                                        </p:cTn>
                                        <p:tgtEl>
                                          <p:spTgt spid="1634"/>
                                        </p:tgtEl>
                                        <p:attrNameLst>
                                          <p:attrName>style.visibility</p:attrName>
                                        </p:attrNameLst>
                                      </p:cBhvr>
                                      <p:to>
                                        <p:strVal val="visible"/>
                                      </p:to>
                                    </p:set>
                                    <p:animEffect filter="fade" transition="in">
                                      <p:cBhvr>
                                        <p:cTn dur="1000"/>
                                        <p:tgtEl>
                                          <p:spTgt spid="1634"/>
                                        </p:tgtEl>
                                      </p:cBhvr>
                                    </p:animEffect>
                                  </p:childTnLst>
                                </p:cTn>
                              </p:par>
                              <p:par>
                                <p:cTn fill="hold" nodeType="withEffect" presetClass="entr" presetID="10" presetSubtype="0">
                                  <p:stCondLst>
                                    <p:cond delay="0"/>
                                  </p:stCondLst>
                                  <p:childTnLst>
                                    <p:set>
                                      <p:cBhvr>
                                        <p:cTn dur="1" fill="hold">
                                          <p:stCondLst>
                                            <p:cond delay="0"/>
                                          </p:stCondLst>
                                        </p:cTn>
                                        <p:tgtEl>
                                          <p:spTgt spid="1635"/>
                                        </p:tgtEl>
                                        <p:attrNameLst>
                                          <p:attrName>style.visibility</p:attrName>
                                        </p:attrNameLst>
                                      </p:cBhvr>
                                      <p:to>
                                        <p:strVal val="visible"/>
                                      </p:to>
                                    </p:set>
                                    <p:animEffect filter="fade" transition="in">
                                      <p:cBhvr>
                                        <p:cTn dur="1000"/>
                                        <p:tgtEl>
                                          <p:spTgt spid="1635"/>
                                        </p:tgtEl>
                                      </p:cBhvr>
                                    </p:animEffect>
                                  </p:childTnLst>
                                </p:cTn>
                              </p:par>
                              <p:par>
                                <p:cTn fill="hold" nodeType="withEffect" presetClass="entr" presetID="10" presetSubtype="0">
                                  <p:stCondLst>
                                    <p:cond delay="0"/>
                                  </p:stCondLst>
                                  <p:childTnLst>
                                    <p:set>
                                      <p:cBhvr>
                                        <p:cTn dur="1" fill="hold">
                                          <p:stCondLst>
                                            <p:cond delay="0"/>
                                          </p:stCondLst>
                                        </p:cTn>
                                        <p:tgtEl>
                                          <p:spTgt spid="1644"/>
                                        </p:tgtEl>
                                        <p:attrNameLst>
                                          <p:attrName>style.visibility</p:attrName>
                                        </p:attrNameLst>
                                      </p:cBhvr>
                                      <p:to>
                                        <p:strVal val="visible"/>
                                      </p:to>
                                    </p:set>
                                    <p:animEffect filter="fade" transition="in">
                                      <p:cBhvr>
                                        <p:cTn dur="1000"/>
                                        <p:tgtEl>
                                          <p:spTgt spid="16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8"/>
                                        </p:tgtEl>
                                        <p:attrNameLst>
                                          <p:attrName>style.visibility</p:attrName>
                                        </p:attrNameLst>
                                      </p:cBhvr>
                                      <p:to>
                                        <p:strVal val="visible"/>
                                      </p:to>
                                    </p:set>
                                    <p:animEffect filter="fade" transition="in">
                                      <p:cBhvr>
                                        <p:cTn dur="1000"/>
                                        <p:tgtEl>
                                          <p:spTgt spid="1628"/>
                                        </p:tgtEl>
                                      </p:cBhvr>
                                    </p:animEffect>
                                  </p:childTnLst>
                                </p:cTn>
                              </p:par>
                              <p:par>
                                <p:cTn fill="hold" nodeType="withEffect" presetClass="entr" presetID="10" presetSubtype="0">
                                  <p:stCondLst>
                                    <p:cond delay="0"/>
                                  </p:stCondLst>
                                  <p:childTnLst>
                                    <p:set>
                                      <p:cBhvr>
                                        <p:cTn dur="1" fill="hold">
                                          <p:stCondLst>
                                            <p:cond delay="0"/>
                                          </p:stCondLst>
                                        </p:cTn>
                                        <p:tgtEl>
                                          <p:spTgt spid="1639"/>
                                        </p:tgtEl>
                                        <p:attrNameLst>
                                          <p:attrName>style.visibility</p:attrName>
                                        </p:attrNameLst>
                                      </p:cBhvr>
                                      <p:to>
                                        <p:strVal val="visible"/>
                                      </p:to>
                                    </p:set>
                                    <p:animEffect filter="fade" transition="in">
                                      <p:cBhvr>
                                        <p:cTn dur="1000"/>
                                        <p:tgtEl>
                                          <p:spTgt spid="1639"/>
                                        </p:tgtEl>
                                      </p:cBhvr>
                                    </p:animEffect>
                                  </p:childTnLst>
                                </p:cTn>
                              </p:par>
                              <p:par>
                                <p:cTn fill="hold" nodeType="withEffect" presetClass="entr" presetID="10" presetSubtype="0">
                                  <p:stCondLst>
                                    <p:cond delay="0"/>
                                  </p:stCondLst>
                                  <p:childTnLst>
                                    <p:set>
                                      <p:cBhvr>
                                        <p:cTn dur="1" fill="hold">
                                          <p:stCondLst>
                                            <p:cond delay="0"/>
                                          </p:stCondLst>
                                        </p:cTn>
                                        <p:tgtEl>
                                          <p:spTgt spid="1640"/>
                                        </p:tgtEl>
                                        <p:attrNameLst>
                                          <p:attrName>style.visibility</p:attrName>
                                        </p:attrNameLst>
                                      </p:cBhvr>
                                      <p:to>
                                        <p:strVal val="visible"/>
                                      </p:to>
                                    </p:set>
                                    <p:animEffect filter="fade" transition="in">
                                      <p:cBhvr>
                                        <p:cTn dur="1000"/>
                                        <p:tgtEl>
                                          <p:spTgt spid="1640"/>
                                        </p:tgtEl>
                                      </p:cBhvr>
                                    </p:animEffect>
                                  </p:childTnLst>
                                </p:cTn>
                              </p:par>
                              <p:par>
                                <p:cTn fill="hold" nodeType="withEffect" presetClass="entr" presetID="10" presetSubtype="0">
                                  <p:stCondLst>
                                    <p:cond delay="0"/>
                                  </p:stCondLst>
                                  <p:childTnLst>
                                    <p:set>
                                      <p:cBhvr>
                                        <p:cTn dur="1" fill="hold">
                                          <p:stCondLst>
                                            <p:cond delay="0"/>
                                          </p:stCondLst>
                                        </p:cTn>
                                        <p:tgtEl>
                                          <p:spTgt spid="1641"/>
                                        </p:tgtEl>
                                        <p:attrNameLst>
                                          <p:attrName>style.visibility</p:attrName>
                                        </p:attrNameLst>
                                      </p:cBhvr>
                                      <p:to>
                                        <p:strVal val="visible"/>
                                      </p:to>
                                    </p:set>
                                    <p:animEffect filter="fade" transition="in">
                                      <p:cBhvr>
                                        <p:cTn dur="1000"/>
                                        <p:tgtEl>
                                          <p:spTgt spid="1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6"/>
                                        </p:tgtEl>
                                        <p:attrNameLst>
                                          <p:attrName>style.visibility</p:attrName>
                                        </p:attrNameLst>
                                      </p:cBhvr>
                                      <p:to>
                                        <p:strVal val="visible"/>
                                      </p:to>
                                    </p:set>
                                    <p:animEffect filter="fade" transition="in">
                                      <p:cBhvr>
                                        <p:cTn dur="1000"/>
                                        <p:tgtEl>
                                          <p:spTgt spid="1636"/>
                                        </p:tgtEl>
                                      </p:cBhvr>
                                    </p:animEffect>
                                  </p:childTnLst>
                                </p:cTn>
                              </p:par>
                              <p:par>
                                <p:cTn fill="hold" nodeType="withEffect" presetClass="entr" presetID="10" presetSubtype="0">
                                  <p:stCondLst>
                                    <p:cond delay="0"/>
                                  </p:stCondLst>
                                  <p:childTnLst>
                                    <p:set>
                                      <p:cBhvr>
                                        <p:cTn dur="1" fill="hold">
                                          <p:stCondLst>
                                            <p:cond delay="0"/>
                                          </p:stCondLst>
                                        </p:cTn>
                                        <p:tgtEl>
                                          <p:spTgt spid="1637"/>
                                        </p:tgtEl>
                                        <p:attrNameLst>
                                          <p:attrName>style.visibility</p:attrName>
                                        </p:attrNameLst>
                                      </p:cBhvr>
                                      <p:to>
                                        <p:strVal val="visible"/>
                                      </p:to>
                                    </p:set>
                                    <p:animEffect filter="fade" transition="in">
                                      <p:cBhvr>
                                        <p:cTn dur="1000"/>
                                        <p:tgtEl>
                                          <p:spTgt spid="1637"/>
                                        </p:tgtEl>
                                      </p:cBhvr>
                                    </p:animEffect>
                                  </p:childTnLst>
                                </p:cTn>
                              </p:par>
                              <p:par>
                                <p:cTn fill="hold" nodeType="withEffect" presetClass="entr" presetID="10" presetSubtype="0">
                                  <p:stCondLst>
                                    <p:cond delay="0"/>
                                  </p:stCondLst>
                                  <p:childTnLst>
                                    <p:set>
                                      <p:cBhvr>
                                        <p:cTn dur="1" fill="hold">
                                          <p:stCondLst>
                                            <p:cond delay="0"/>
                                          </p:stCondLst>
                                        </p:cTn>
                                        <p:tgtEl>
                                          <p:spTgt spid="1638"/>
                                        </p:tgtEl>
                                        <p:attrNameLst>
                                          <p:attrName>style.visibility</p:attrName>
                                        </p:attrNameLst>
                                      </p:cBhvr>
                                      <p:to>
                                        <p:strVal val="visible"/>
                                      </p:to>
                                    </p:set>
                                    <p:animEffect filter="fade" transition="in">
                                      <p:cBhvr>
                                        <p:cTn dur="1000"/>
                                        <p:tgtEl>
                                          <p:spTgt spid="1638"/>
                                        </p:tgtEl>
                                      </p:cBhvr>
                                    </p:animEffect>
                                  </p:childTnLst>
                                </p:cTn>
                              </p:par>
                              <p:par>
                                <p:cTn fill="hold" nodeType="withEffect" presetClass="entr" presetID="10" presetSubtype="0">
                                  <p:stCondLst>
                                    <p:cond delay="0"/>
                                  </p:stCondLst>
                                  <p:childTnLst>
                                    <p:set>
                                      <p:cBhvr>
                                        <p:cTn dur="1" fill="hold">
                                          <p:stCondLst>
                                            <p:cond delay="0"/>
                                          </p:stCondLst>
                                        </p:cTn>
                                        <p:tgtEl>
                                          <p:spTgt spid="1643"/>
                                        </p:tgtEl>
                                        <p:attrNameLst>
                                          <p:attrName>style.visibility</p:attrName>
                                        </p:attrNameLst>
                                      </p:cBhvr>
                                      <p:to>
                                        <p:strVal val="visible"/>
                                      </p:to>
                                    </p:set>
                                    <p:animEffect filter="fade" transition="in">
                                      <p:cBhvr>
                                        <p:cTn dur="1000"/>
                                        <p:tgtEl>
                                          <p:spTgt spid="16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67"/>
          <p:cNvSpPr txBox="1"/>
          <p:nvPr>
            <p:ph type="ctrTitle"/>
          </p:nvPr>
        </p:nvSpPr>
        <p:spPr>
          <a:xfrm>
            <a:off x="1721229" y="1312781"/>
            <a:ext cx="5655300" cy="1484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Anypoint Service Mesh</a:t>
            </a:r>
            <a:r>
              <a:rPr lang="en"/>
              <a:t> </a:t>
            </a:r>
            <a:endParaRPr/>
          </a:p>
        </p:txBody>
      </p:sp>
      <p:sp>
        <p:nvSpPr>
          <p:cNvPr id="1651" name="Google Shape;1651;p67"/>
          <p:cNvSpPr txBox="1"/>
          <p:nvPr>
            <p:ph idx="1" type="subTitle"/>
          </p:nvPr>
        </p:nvSpPr>
        <p:spPr>
          <a:xfrm>
            <a:off x="432414" y="2834119"/>
            <a:ext cx="8293500" cy="570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Runtime Plane Deployment Architecture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 name="Shape 1656"/>
        <p:cNvGrpSpPr/>
        <p:nvPr/>
      </p:nvGrpSpPr>
      <p:grpSpPr>
        <a:xfrm>
          <a:off x="0" y="0"/>
          <a:ext cx="0" cy="0"/>
          <a:chOff x="0" y="0"/>
          <a:chExt cx="0" cy="0"/>
        </a:xfrm>
      </p:grpSpPr>
      <p:sp>
        <p:nvSpPr>
          <p:cNvPr id="1657" name="Google Shape;1657;p68"/>
          <p:cNvSpPr txBox="1"/>
          <p:nvPr>
            <p:ph type="title"/>
          </p:nvPr>
        </p:nvSpPr>
        <p:spPr>
          <a:xfrm>
            <a:off x="432489" y="48000"/>
            <a:ext cx="6653700" cy="740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dk1"/>
                </a:solidFill>
                <a:latin typeface="Salesforce Sans"/>
                <a:ea typeface="Salesforce Sans"/>
                <a:cs typeface="Salesforce Sans"/>
                <a:sym typeface="Salesforce Sans"/>
              </a:rPr>
              <a:t>Deployment Models</a:t>
            </a:r>
            <a:endParaRPr>
              <a:solidFill>
                <a:schemeClr val="dk1"/>
              </a:solidFill>
              <a:latin typeface="Salesforce Sans"/>
              <a:ea typeface="Salesforce Sans"/>
              <a:cs typeface="Salesforce Sans"/>
              <a:sym typeface="Salesforce Sans"/>
            </a:endParaRPr>
          </a:p>
        </p:txBody>
      </p:sp>
      <p:sp>
        <p:nvSpPr>
          <p:cNvPr id="1658" name="Google Shape;1658;p68"/>
          <p:cNvSpPr txBox="1"/>
          <p:nvPr>
            <p:ph idx="12" type="sldNum"/>
          </p:nvPr>
        </p:nvSpPr>
        <p:spPr>
          <a:xfrm>
            <a:off x="8038800" y="4852894"/>
            <a:ext cx="686400" cy="290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659" name="Google Shape;1659;p68"/>
          <p:cNvGraphicFramePr/>
          <p:nvPr/>
        </p:nvGraphicFramePr>
        <p:xfrm>
          <a:off x="744425" y="1390650"/>
          <a:ext cx="3000000" cy="3000000"/>
        </p:xfrm>
        <a:graphic>
          <a:graphicData uri="http://schemas.openxmlformats.org/drawingml/2006/table">
            <a:tbl>
              <a:tblPr>
                <a:noFill/>
                <a:tableStyleId>{6EDBB73E-3382-4080-9AE3-64D895889F86}</a:tableStyleId>
              </a:tblPr>
              <a:tblGrid>
                <a:gridCol w="1641450"/>
                <a:gridCol w="1895275"/>
                <a:gridCol w="2033900"/>
                <a:gridCol w="1723750"/>
              </a:tblGrid>
              <a:tr h="495525">
                <a:tc>
                  <a:txBody>
                    <a:bodyPr/>
                    <a:lstStyle/>
                    <a:p>
                      <a:pPr indent="0" lvl="0" marL="0" rtl="0" algn="l">
                        <a:spcBef>
                          <a:spcPts val="0"/>
                        </a:spcBef>
                        <a:spcAft>
                          <a:spcPts val="0"/>
                        </a:spcAft>
                        <a:buNone/>
                      </a:pPr>
                      <a:r>
                        <a:t/>
                      </a:r>
                      <a:endParaRPr sz="1500"/>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lnB cap="flat" cmpd="sng" w="9525">
                      <a:solidFill>
                        <a:srgbClr val="8D837B"/>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CloudHub </a:t>
                      </a:r>
                      <a:endParaRPr sz="900">
                        <a:latin typeface="Salesforce Sans"/>
                        <a:ea typeface="Salesforce Sans"/>
                        <a:cs typeface="Salesforce Sans"/>
                        <a:sym typeface="Salesforce Sans"/>
                      </a:endParaRPr>
                    </a:p>
                    <a:p>
                      <a:pPr indent="0" lvl="0" marL="0" rtl="0" algn="ctr">
                        <a:spcBef>
                          <a:spcPts val="0"/>
                        </a:spcBef>
                        <a:spcAft>
                          <a:spcPts val="0"/>
                        </a:spcAft>
                        <a:buNone/>
                      </a:pPr>
                      <a:r>
                        <a:rPr lang="en" sz="900">
                          <a:latin typeface="Salesforce Sans"/>
                          <a:ea typeface="Salesforce Sans"/>
                          <a:cs typeface="Salesforce Sans"/>
                          <a:sym typeface="Salesforce Sans"/>
                        </a:rPr>
                        <a:t>(Commercial/GovCloud) </a:t>
                      </a:r>
                      <a:endParaRPr sz="900">
                        <a:latin typeface="Salesforce Sans"/>
                        <a:ea typeface="Salesforce Sans"/>
                        <a:cs typeface="Salesforce Sans"/>
                        <a:sym typeface="Salesforce Sans"/>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8D837B"/>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Hybrid </a:t>
                      </a:r>
                      <a:endParaRPr sz="900">
                        <a:latin typeface="Salesforce Sans"/>
                        <a:ea typeface="Salesforce Sans"/>
                        <a:cs typeface="Salesforce Sans"/>
                        <a:sym typeface="Salesforce Sans"/>
                      </a:endParaRPr>
                    </a:p>
                    <a:p>
                      <a:pPr indent="0" lvl="0" marL="0" rtl="0" algn="ctr">
                        <a:spcBef>
                          <a:spcPts val="0"/>
                        </a:spcBef>
                        <a:spcAft>
                          <a:spcPts val="0"/>
                        </a:spcAft>
                        <a:buNone/>
                      </a:pPr>
                      <a:r>
                        <a:rPr lang="en" sz="900">
                          <a:latin typeface="Salesforce Sans"/>
                          <a:ea typeface="Salesforce Sans"/>
                          <a:cs typeface="Salesforce Sans"/>
                          <a:sym typeface="Salesforce Sans"/>
                        </a:rPr>
                        <a:t>(Commercial/GovCloud) </a:t>
                      </a:r>
                      <a:endParaRPr sz="900">
                        <a:latin typeface="Salesforce Sans"/>
                        <a:ea typeface="Salesforce Sans"/>
                        <a:cs typeface="Salesforce Sans"/>
                        <a:sym typeface="Salesforce Sans"/>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8D837B"/>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On-premise </a:t>
                      </a:r>
                      <a:endParaRPr sz="900">
                        <a:latin typeface="Salesforce Sans"/>
                        <a:ea typeface="Salesforce Sans"/>
                        <a:cs typeface="Salesforce Sans"/>
                        <a:sym typeface="Salesforce Sans"/>
                      </a:endParaRPr>
                    </a:p>
                    <a:p>
                      <a:pPr indent="0" lvl="0" marL="0" rtl="0" algn="ctr">
                        <a:spcBef>
                          <a:spcPts val="0"/>
                        </a:spcBef>
                        <a:spcAft>
                          <a:spcPts val="0"/>
                        </a:spcAft>
                        <a:buNone/>
                      </a:pPr>
                      <a:r>
                        <a:rPr lang="en" sz="900">
                          <a:latin typeface="Salesforce Sans"/>
                          <a:ea typeface="Salesforce Sans"/>
                          <a:cs typeface="Salesforce Sans"/>
                          <a:sym typeface="Salesforce Sans"/>
                        </a:rPr>
                        <a:t>(Private Cloud Edition) </a:t>
                      </a:r>
                      <a:endParaRPr sz="1500">
                        <a:latin typeface="Salesforce Sans"/>
                        <a:ea typeface="Salesforce Sans"/>
                        <a:cs typeface="Salesforce Sans"/>
                        <a:sym typeface="Salesforce Sans"/>
                      </a:endParaRPr>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8D837B"/>
                      </a:solidFill>
                      <a:prstDash val="solid"/>
                      <a:round/>
                      <a:headEnd len="sm" w="sm" type="none"/>
                      <a:tailEnd len="sm" w="sm" type="none"/>
                    </a:lnB>
                  </a:tcPr>
                </a:tc>
              </a:tr>
              <a:tr h="453525">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Control Plane</a:t>
                      </a:r>
                      <a:endParaRPr sz="1500">
                        <a:latin typeface="Salesforce Sans"/>
                        <a:ea typeface="Salesforce Sans"/>
                        <a:cs typeface="Salesforce Sans"/>
                        <a:sym typeface="Salesforce Sans"/>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8D837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8D837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8D837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8D837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53525">
                <a:tc>
                  <a:txBody>
                    <a:bodyPr/>
                    <a:lstStyle/>
                    <a:p>
                      <a:pPr indent="0" lvl="0" marL="0" rtl="0" algn="l">
                        <a:spcBef>
                          <a:spcPts val="0"/>
                        </a:spcBef>
                        <a:spcAft>
                          <a:spcPts val="0"/>
                        </a:spcAft>
                        <a:buNone/>
                      </a:pPr>
                      <a:r>
                        <a:t/>
                      </a:r>
                      <a:endParaRPr sz="1500">
                        <a:latin typeface="Salesforce Sans"/>
                        <a:ea typeface="Salesforce Sans"/>
                        <a:cs typeface="Salesforce Sans"/>
                        <a:sym typeface="Salesforce Sans"/>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t/>
                      </a:r>
                      <a:endParaRPr sz="1500"/>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r>
              <a:tr h="453525">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Runtime Plane</a:t>
                      </a:r>
                      <a:endParaRPr sz="1500">
                        <a:latin typeface="Salesforce Sans"/>
                        <a:ea typeface="Salesforce Sans"/>
                        <a:cs typeface="Salesforce Sans"/>
                        <a:sym typeface="Salesforce Sans"/>
                      </a:endParaRPr>
                    </a:p>
                  </a:txBody>
                  <a:tcPr marT="91425" marB="91425" marR="91425" marL="91425">
                    <a:lnL cap="flat" cmpd="sng" w="9525">
                      <a:solidFill>
                        <a:srgbClr val="9E9E9E">
                          <a:alpha val="0"/>
                        </a:srgbClr>
                      </a:solidFill>
                      <a:prstDash val="solid"/>
                      <a:round/>
                      <a:headEnd len="sm" w="sm" type="none"/>
                      <a:tailEnd len="sm" w="sm" type="none"/>
                    </a:lnL>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r>
              <a:tr h="453525">
                <a:tc>
                  <a:txBody>
                    <a:bodyPr/>
                    <a:lstStyle/>
                    <a:p>
                      <a:pPr indent="0" lvl="0" marL="0" rtl="0" algn="l">
                        <a:spcBef>
                          <a:spcPts val="0"/>
                        </a:spcBef>
                        <a:spcAft>
                          <a:spcPts val="0"/>
                        </a:spcAft>
                        <a:buNone/>
                      </a:pPr>
                      <a:r>
                        <a:t/>
                      </a:r>
                      <a:endParaRPr sz="1500"/>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660" name="Google Shape;1660;p68"/>
          <p:cNvPicPr preferRelativeResize="0"/>
          <p:nvPr/>
        </p:nvPicPr>
        <p:blipFill rotWithShape="1">
          <a:blip r:embed="rId3">
            <a:alphaModFix/>
          </a:blip>
          <a:srcRect b="0" l="0" r="0" t="0"/>
          <a:stretch/>
        </p:blipFill>
        <p:spPr>
          <a:xfrm>
            <a:off x="2853173" y="1973550"/>
            <a:ext cx="717700" cy="481300"/>
          </a:xfrm>
          <a:prstGeom prst="rect">
            <a:avLst/>
          </a:prstGeom>
          <a:noFill/>
          <a:ln>
            <a:noFill/>
          </a:ln>
        </p:spPr>
      </p:pic>
      <p:pic>
        <p:nvPicPr>
          <p:cNvPr id="1661" name="Google Shape;1661;p68"/>
          <p:cNvPicPr preferRelativeResize="0"/>
          <p:nvPr/>
        </p:nvPicPr>
        <p:blipFill rotWithShape="1">
          <a:blip r:embed="rId4">
            <a:alphaModFix/>
          </a:blip>
          <a:srcRect b="0" l="0" r="0" t="0"/>
          <a:stretch/>
        </p:blipFill>
        <p:spPr>
          <a:xfrm>
            <a:off x="5072900" y="3185225"/>
            <a:ext cx="523368" cy="533400"/>
          </a:xfrm>
          <a:prstGeom prst="rect">
            <a:avLst/>
          </a:prstGeom>
          <a:noFill/>
          <a:ln>
            <a:noFill/>
          </a:ln>
        </p:spPr>
      </p:pic>
      <p:grpSp>
        <p:nvGrpSpPr>
          <p:cNvPr id="1662" name="Google Shape;1662;p68"/>
          <p:cNvGrpSpPr/>
          <p:nvPr/>
        </p:nvGrpSpPr>
        <p:grpSpPr>
          <a:xfrm>
            <a:off x="5506168" y="2881672"/>
            <a:ext cx="686813" cy="408412"/>
            <a:chOff x="4376351" y="4453555"/>
            <a:chExt cx="512700" cy="300767"/>
          </a:xfrm>
        </p:grpSpPr>
        <p:pic>
          <p:nvPicPr>
            <p:cNvPr id="1663" name="Google Shape;1663;p68"/>
            <p:cNvPicPr preferRelativeResize="0"/>
            <p:nvPr/>
          </p:nvPicPr>
          <p:blipFill rotWithShape="1">
            <a:blip r:embed="rId5">
              <a:alphaModFix/>
            </a:blip>
            <a:srcRect b="0" l="0" r="0" t="0"/>
            <a:stretch/>
          </p:blipFill>
          <p:spPr>
            <a:xfrm>
              <a:off x="4376351" y="4453555"/>
              <a:ext cx="512700" cy="300767"/>
            </a:xfrm>
            <a:prstGeom prst="rect">
              <a:avLst/>
            </a:prstGeom>
            <a:noFill/>
            <a:ln>
              <a:noFill/>
            </a:ln>
          </p:spPr>
        </p:pic>
        <p:sp>
          <p:nvSpPr>
            <p:cNvPr id="1664" name="Google Shape;1664;p68"/>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5" name="Google Shape;1665;p68"/>
          <p:cNvGrpSpPr/>
          <p:nvPr/>
        </p:nvGrpSpPr>
        <p:grpSpPr>
          <a:xfrm>
            <a:off x="725499" y="3840625"/>
            <a:ext cx="1547451" cy="950378"/>
            <a:chOff x="573099" y="3688225"/>
            <a:chExt cx="1547451" cy="950378"/>
          </a:xfrm>
        </p:grpSpPr>
        <p:pic>
          <p:nvPicPr>
            <p:cNvPr id="1666" name="Google Shape;1666;p68"/>
            <p:cNvPicPr preferRelativeResize="0"/>
            <p:nvPr/>
          </p:nvPicPr>
          <p:blipFill rotWithShape="1">
            <a:blip r:embed="rId4">
              <a:alphaModFix/>
            </a:blip>
            <a:srcRect b="0" l="0" r="0" t="0"/>
            <a:stretch/>
          </p:blipFill>
          <p:spPr>
            <a:xfrm>
              <a:off x="605662" y="4088149"/>
              <a:ext cx="199987" cy="208147"/>
            </a:xfrm>
            <a:prstGeom prst="rect">
              <a:avLst/>
            </a:prstGeom>
            <a:noFill/>
            <a:ln>
              <a:noFill/>
            </a:ln>
          </p:spPr>
        </p:pic>
        <p:grpSp>
          <p:nvGrpSpPr>
            <p:cNvPr id="1667" name="Google Shape;1667;p68"/>
            <p:cNvGrpSpPr/>
            <p:nvPr/>
          </p:nvGrpSpPr>
          <p:grpSpPr>
            <a:xfrm>
              <a:off x="576100" y="4449059"/>
              <a:ext cx="259529" cy="189543"/>
              <a:chOff x="4376351" y="4453555"/>
              <a:chExt cx="512700" cy="300767"/>
            </a:xfrm>
          </p:grpSpPr>
          <p:pic>
            <p:nvPicPr>
              <p:cNvPr id="1668" name="Google Shape;1668;p68"/>
              <p:cNvPicPr preferRelativeResize="0"/>
              <p:nvPr/>
            </p:nvPicPr>
            <p:blipFill rotWithShape="1">
              <a:blip r:embed="rId5">
                <a:alphaModFix/>
              </a:blip>
              <a:srcRect b="0" l="0" r="0" t="0"/>
              <a:stretch/>
            </p:blipFill>
            <p:spPr>
              <a:xfrm>
                <a:off x="4376351" y="4453555"/>
                <a:ext cx="512700" cy="300767"/>
              </a:xfrm>
              <a:prstGeom prst="rect">
                <a:avLst/>
              </a:prstGeom>
              <a:noFill/>
              <a:ln>
                <a:noFill/>
              </a:ln>
            </p:spPr>
          </p:pic>
          <p:sp>
            <p:nvSpPr>
              <p:cNvPr id="1669" name="Google Shape;1669;p68"/>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70" name="Google Shape;1670;p68"/>
            <p:cNvPicPr preferRelativeResize="0"/>
            <p:nvPr/>
          </p:nvPicPr>
          <p:blipFill rotWithShape="1">
            <a:blip r:embed="rId3">
              <a:alphaModFix/>
            </a:blip>
            <a:srcRect b="0" l="0" r="0" t="0"/>
            <a:stretch/>
          </p:blipFill>
          <p:spPr>
            <a:xfrm>
              <a:off x="573099" y="3753750"/>
              <a:ext cx="265100" cy="181545"/>
            </a:xfrm>
            <a:prstGeom prst="rect">
              <a:avLst/>
            </a:prstGeom>
            <a:noFill/>
            <a:ln>
              <a:noFill/>
            </a:ln>
          </p:spPr>
        </p:pic>
        <p:sp>
          <p:nvSpPr>
            <p:cNvPr id="1671" name="Google Shape;1671;p68"/>
            <p:cNvSpPr txBox="1"/>
            <p:nvPr/>
          </p:nvSpPr>
          <p:spPr>
            <a:xfrm>
              <a:off x="805650" y="3688225"/>
              <a:ext cx="13149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Verdana"/>
                  <a:ea typeface="Verdana"/>
                  <a:cs typeface="Verdana"/>
                  <a:sym typeface="Verdana"/>
                </a:rPr>
                <a:t>Managed by MuleSoft</a:t>
              </a:r>
              <a:endParaRPr sz="600"/>
            </a:p>
          </p:txBody>
        </p:sp>
        <p:sp>
          <p:nvSpPr>
            <p:cNvPr id="1672" name="Google Shape;1672;p68"/>
            <p:cNvSpPr txBox="1"/>
            <p:nvPr/>
          </p:nvSpPr>
          <p:spPr>
            <a:xfrm>
              <a:off x="805650" y="3993025"/>
              <a:ext cx="13149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Verdana"/>
                  <a:ea typeface="Verdana"/>
                  <a:cs typeface="Verdana"/>
                  <a:sym typeface="Verdana"/>
                </a:rPr>
                <a:t>Managed by the Customer (Data center)</a:t>
              </a:r>
              <a:endParaRPr sz="600"/>
            </a:p>
          </p:txBody>
        </p:sp>
        <p:sp>
          <p:nvSpPr>
            <p:cNvPr id="1673" name="Google Shape;1673;p68"/>
            <p:cNvSpPr txBox="1"/>
            <p:nvPr/>
          </p:nvSpPr>
          <p:spPr>
            <a:xfrm>
              <a:off x="805650" y="4374025"/>
              <a:ext cx="13149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Verdana"/>
                  <a:ea typeface="Verdana"/>
                  <a:cs typeface="Verdana"/>
                  <a:sym typeface="Verdana"/>
                </a:rPr>
                <a:t>Managed by the Customer (3rd party Cloud)</a:t>
              </a:r>
              <a:endParaRPr sz="600">
                <a:latin typeface="Verdana"/>
                <a:ea typeface="Verdana"/>
                <a:cs typeface="Verdana"/>
                <a:sym typeface="Verdana"/>
              </a:endParaRPr>
            </a:p>
          </p:txBody>
        </p:sp>
      </p:grpSp>
      <p:pic>
        <p:nvPicPr>
          <p:cNvPr id="1674" name="Google Shape;1674;p68"/>
          <p:cNvPicPr preferRelativeResize="0"/>
          <p:nvPr/>
        </p:nvPicPr>
        <p:blipFill rotWithShape="1">
          <a:blip r:embed="rId3">
            <a:alphaModFix/>
          </a:blip>
          <a:srcRect b="0" l="0" r="0" t="0"/>
          <a:stretch/>
        </p:blipFill>
        <p:spPr>
          <a:xfrm>
            <a:off x="2853173" y="2887950"/>
            <a:ext cx="717700" cy="481300"/>
          </a:xfrm>
          <a:prstGeom prst="rect">
            <a:avLst/>
          </a:prstGeom>
          <a:noFill/>
          <a:ln>
            <a:noFill/>
          </a:ln>
        </p:spPr>
      </p:pic>
      <p:pic>
        <p:nvPicPr>
          <p:cNvPr id="1675" name="Google Shape;1675;p68"/>
          <p:cNvPicPr preferRelativeResize="0"/>
          <p:nvPr/>
        </p:nvPicPr>
        <p:blipFill rotWithShape="1">
          <a:blip r:embed="rId3">
            <a:alphaModFix/>
          </a:blip>
          <a:srcRect b="0" l="0" r="0" t="0"/>
          <a:stretch/>
        </p:blipFill>
        <p:spPr>
          <a:xfrm>
            <a:off x="4910573" y="1973550"/>
            <a:ext cx="717700" cy="481300"/>
          </a:xfrm>
          <a:prstGeom prst="rect">
            <a:avLst/>
          </a:prstGeom>
          <a:noFill/>
          <a:ln>
            <a:noFill/>
          </a:ln>
        </p:spPr>
      </p:pic>
      <p:pic>
        <p:nvPicPr>
          <p:cNvPr id="1676" name="Google Shape;1676;p68"/>
          <p:cNvPicPr preferRelativeResize="0"/>
          <p:nvPr/>
        </p:nvPicPr>
        <p:blipFill rotWithShape="1">
          <a:blip r:embed="rId3">
            <a:alphaModFix/>
          </a:blip>
          <a:srcRect b="0" l="0" r="0" t="0"/>
          <a:stretch/>
        </p:blipFill>
        <p:spPr>
          <a:xfrm>
            <a:off x="4377173" y="2887950"/>
            <a:ext cx="717700" cy="481300"/>
          </a:xfrm>
          <a:prstGeom prst="rect">
            <a:avLst/>
          </a:prstGeom>
          <a:noFill/>
          <a:ln>
            <a:noFill/>
          </a:ln>
        </p:spPr>
      </p:pic>
      <p:pic>
        <p:nvPicPr>
          <p:cNvPr id="1677" name="Google Shape;1677;p68"/>
          <p:cNvPicPr preferRelativeResize="0"/>
          <p:nvPr/>
        </p:nvPicPr>
        <p:blipFill rotWithShape="1">
          <a:blip r:embed="rId4">
            <a:alphaModFix/>
          </a:blip>
          <a:srcRect b="0" l="0" r="0" t="0"/>
          <a:stretch/>
        </p:blipFill>
        <p:spPr>
          <a:xfrm>
            <a:off x="6596900" y="3185225"/>
            <a:ext cx="523368" cy="533400"/>
          </a:xfrm>
          <a:prstGeom prst="rect">
            <a:avLst/>
          </a:prstGeom>
          <a:noFill/>
          <a:ln>
            <a:noFill/>
          </a:ln>
        </p:spPr>
      </p:pic>
      <p:grpSp>
        <p:nvGrpSpPr>
          <p:cNvPr id="1678" name="Google Shape;1678;p68"/>
          <p:cNvGrpSpPr/>
          <p:nvPr/>
        </p:nvGrpSpPr>
        <p:grpSpPr>
          <a:xfrm>
            <a:off x="7030168" y="2881672"/>
            <a:ext cx="686813" cy="408412"/>
            <a:chOff x="4376351" y="4453555"/>
            <a:chExt cx="512700" cy="300767"/>
          </a:xfrm>
        </p:grpSpPr>
        <p:pic>
          <p:nvPicPr>
            <p:cNvPr id="1679" name="Google Shape;1679;p68"/>
            <p:cNvPicPr preferRelativeResize="0"/>
            <p:nvPr/>
          </p:nvPicPr>
          <p:blipFill rotWithShape="1">
            <a:blip r:embed="rId5">
              <a:alphaModFix/>
            </a:blip>
            <a:srcRect b="0" l="0" r="0" t="0"/>
            <a:stretch/>
          </p:blipFill>
          <p:spPr>
            <a:xfrm>
              <a:off x="4376351" y="4453555"/>
              <a:ext cx="512700" cy="300767"/>
            </a:xfrm>
            <a:prstGeom prst="rect">
              <a:avLst/>
            </a:prstGeom>
            <a:noFill/>
            <a:ln>
              <a:noFill/>
            </a:ln>
          </p:spPr>
        </p:pic>
        <p:sp>
          <p:nvSpPr>
            <p:cNvPr id="1680" name="Google Shape;1680;p68"/>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81" name="Google Shape;1681;p68"/>
          <p:cNvPicPr preferRelativeResize="0"/>
          <p:nvPr/>
        </p:nvPicPr>
        <p:blipFill rotWithShape="1">
          <a:blip r:embed="rId4">
            <a:alphaModFix/>
          </a:blip>
          <a:srcRect b="0" l="0" r="0" t="0"/>
          <a:stretch/>
        </p:blipFill>
        <p:spPr>
          <a:xfrm>
            <a:off x="6596900" y="2194625"/>
            <a:ext cx="523368" cy="533400"/>
          </a:xfrm>
          <a:prstGeom prst="rect">
            <a:avLst/>
          </a:prstGeom>
          <a:noFill/>
          <a:ln>
            <a:noFill/>
          </a:ln>
        </p:spPr>
      </p:pic>
      <p:grpSp>
        <p:nvGrpSpPr>
          <p:cNvPr id="1682" name="Google Shape;1682;p68"/>
          <p:cNvGrpSpPr/>
          <p:nvPr/>
        </p:nvGrpSpPr>
        <p:grpSpPr>
          <a:xfrm>
            <a:off x="7030168" y="1967272"/>
            <a:ext cx="686813" cy="408412"/>
            <a:chOff x="4376351" y="4453555"/>
            <a:chExt cx="512700" cy="300767"/>
          </a:xfrm>
        </p:grpSpPr>
        <p:pic>
          <p:nvPicPr>
            <p:cNvPr id="1683" name="Google Shape;1683;p68"/>
            <p:cNvPicPr preferRelativeResize="0"/>
            <p:nvPr/>
          </p:nvPicPr>
          <p:blipFill rotWithShape="1">
            <a:blip r:embed="rId5">
              <a:alphaModFix/>
            </a:blip>
            <a:srcRect b="0" l="0" r="0" t="0"/>
            <a:stretch/>
          </p:blipFill>
          <p:spPr>
            <a:xfrm>
              <a:off x="4376351" y="4453555"/>
              <a:ext cx="512700" cy="300767"/>
            </a:xfrm>
            <a:prstGeom prst="rect">
              <a:avLst/>
            </a:prstGeom>
            <a:noFill/>
            <a:ln>
              <a:noFill/>
            </a:ln>
          </p:spPr>
        </p:pic>
        <p:sp>
          <p:nvSpPr>
            <p:cNvPr id="1684" name="Google Shape;1684;p68"/>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5" name="Google Shape;1685;p68"/>
          <p:cNvSpPr/>
          <p:nvPr/>
        </p:nvSpPr>
        <p:spPr>
          <a:xfrm>
            <a:off x="2513025" y="1924050"/>
            <a:ext cx="1585800" cy="804000"/>
          </a:xfrm>
          <a:prstGeom prst="rect">
            <a:avLst/>
          </a:prstGeom>
          <a:solidFill>
            <a:srgbClr val="F4F4F4">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8"/>
          <p:cNvSpPr/>
          <p:nvPr/>
        </p:nvSpPr>
        <p:spPr>
          <a:xfrm>
            <a:off x="6479100" y="1924075"/>
            <a:ext cx="1533300" cy="804000"/>
          </a:xfrm>
          <a:prstGeom prst="rect">
            <a:avLst/>
          </a:prstGeom>
          <a:solidFill>
            <a:srgbClr val="F4F4F4">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8"/>
          <p:cNvSpPr/>
          <p:nvPr/>
        </p:nvSpPr>
        <p:spPr>
          <a:xfrm>
            <a:off x="4330550" y="2913450"/>
            <a:ext cx="764400" cy="447600"/>
          </a:xfrm>
          <a:prstGeom prst="rect">
            <a:avLst/>
          </a:prstGeom>
          <a:solidFill>
            <a:srgbClr val="F4F4F4">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8"/>
          <p:cNvSpPr/>
          <p:nvPr/>
        </p:nvSpPr>
        <p:spPr>
          <a:xfrm>
            <a:off x="6326700" y="2914675"/>
            <a:ext cx="1533300" cy="804000"/>
          </a:xfrm>
          <a:prstGeom prst="rect">
            <a:avLst/>
          </a:prstGeom>
          <a:solidFill>
            <a:srgbClr val="F4F4F4">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8"/>
          <p:cNvSpPr/>
          <p:nvPr/>
        </p:nvSpPr>
        <p:spPr>
          <a:xfrm>
            <a:off x="2592900" y="2838475"/>
            <a:ext cx="1533300" cy="804000"/>
          </a:xfrm>
          <a:prstGeom prst="rect">
            <a:avLst/>
          </a:prstGeom>
          <a:solidFill>
            <a:srgbClr val="F4F4F4">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8"/>
          <p:cNvSpPr txBox="1"/>
          <p:nvPr>
            <p:ph idx="1" type="body"/>
          </p:nvPr>
        </p:nvSpPr>
        <p:spPr>
          <a:xfrm>
            <a:off x="425620" y="822956"/>
            <a:ext cx="6787200" cy="3285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Hybrid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69"/>
          <p:cNvSpPr txBox="1"/>
          <p:nvPr>
            <p:ph type="title"/>
          </p:nvPr>
        </p:nvSpPr>
        <p:spPr>
          <a:xfrm>
            <a:off x="456844" y="33364"/>
            <a:ext cx="7110000" cy="676800"/>
          </a:xfrm>
          <a:prstGeom prst="rect">
            <a:avLst/>
          </a:prstGeom>
        </p:spPr>
        <p:txBody>
          <a:bodyPr anchorCtr="0" anchor="ctr" bIns="68625" lIns="68625" spcFirstLastPara="1" rIns="68625" wrap="square" tIns="68625">
            <a:noAutofit/>
          </a:bodyPr>
          <a:lstStyle/>
          <a:p>
            <a:pPr indent="0" lvl="0" marL="0" rtl="0" algn="l">
              <a:spcBef>
                <a:spcPts val="0"/>
              </a:spcBef>
              <a:spcAft>
                <a:spcPts val="0"/>
              </a:spcAft>
              <a:buNone/>
            </a:pPr>
            <a:r>
              <a:rPr lang="en">
                <a:latin typeface="Arial"/>
                <a:ea typeface="Arial"/>
                <a:cs typeface="Arial"/>
                <a:sym typeface="Arial"/>
              </a:rPr>
              <a:t>Anypoint Service Mesh</a:t>
            </a:r>
            <a:endParaRPr>
              <a:latin typeface="Arial"/>
              <a:ea typeface="Arial"/>
              <a:cs typeface="Arial"/>
              <a:sym typeface="Arial"/>
            </a:endParaRPr>
          </a:p>
        </p:txBody>
      </p:sp>
      <p:cxnSp>
        <p:nvCxnSpPr>
          <p:cNvPr id="1696" name="Google Shape;1696;p69"/>
          <p:cNvCxnSpPr/>
          <p:nvPr/>
        </p:nvCxnSpPr>
        <p:spPr>
          <a:xfrm>
            <a:off x="603678" y="3070835"/>
            <a:ext cx="7847700" cy="9300"/>
          </a:xfrm>
          <a:prstGeom prst="bentConnector3">
            <a:avLst>
              <a:gd fmla="val 50000" name="adj1"/>
            </a:avLst>
          </a:prstGeom>
          <a:noFill/>
          <a:ln cap="rnd" cmpd="sng" w="19050">
            <a:solidFill>
              <a:srgbClr val="2E3961"/>
            </a:solidFill>
            <a:prstDash val="dash"/>
            <a:round/>
            <a:headEnd len="med" w="med" type="none"/>
            <a:tailEnd len="lg" w="lg" type="none"/>
          </a:ln>
        </p:spPr>
      </p:cxnSp>
      <p:sp>
        <p:nvSpPr>
          <p:cNvPr id="1697" name="Google Shape;1697;p69"/>
          <p:cNvSpPr/>
          <p:nvPr/>
        </p:nvSpPr>
        <p:spPr>
          <a:xfrm>
            <a:off x="427555" y="2075531"/>
            <a:ext cx="8172900" cy="841800"/>
          </a:xfrm>
          <a:prstGeom prst="rect">
            <a:avLst/>
          </a:prstGeom>
          <a:solidFill>
            <a:schemeClr val="dk2"/>
          </a:solidFill>
          <a:ln>
            <a:noFill/>
          </a:ln>
        </p:spPr>
        <p:txBody>
          <a:bodyPr anchorCtr="0" anchor="ctr" bIns="34300" lIns="68625" spcFirstLastPara="1" rIns="68625" wrap="square" tIns="34300">
            <a:noAutofit/>
          </a:bodyPr>
          <a:lstStyle/>
          <a:p>
            <a:pPr indent="0" lvl="0" marL="0" rtl="0" algn="l">
              <a:spcBef>
                <a:spcPts val="0"/>
              </a:spcBef>
              <a:spcAft>
                <a:spcPts val="0"/>
              </a:spcAft>
              <a:buNone/>
            </a:pPr>
            <a:r>
              <a:rPr b="1" lang="en" sz="1400">
                <a:solidFill>
                  <a:schemeClr val="lt1"/>
                </a:solidFill>
              </a:rPr>
              <a:t>Anypoint Platform</a:t>
            </a:r>
            <a:endParaRPr b="1" sz="1400">
              <a:solidFill>
                <a:schemeClr val="lt1"/>
              </a:solidFill>
            </a:endParaRPr>
          </a:p>
          <a:p>
            <a:pPr indent="0" lvl="0" marL="0" rtl="0" algn="l">
              <a:spcBef>
                <a:spcPts val="0"/>
              </a:spcBef>
              <a:spcAft>
                <a:spcPts val="0"/>
              </a:spcAft>
              <a:buNone/>
            </a:pPr>
            <a:r>
              <a:rPr b="1" i="1" lang="en" sz="1000">
                <a:solidFill>
                  <a:schemeClr val="lt1"/>
                </a:solidFill>
              </a:rPr>
              <a:t>API-led connectivity for microservices</a:t>
            </a:r>
            <a:endParaRPr sz="700">
              <a:solidFill>
                <a:schemeClr val="lt1"/>
              </a:solidFill>
              <a:latin typeface="Salesforce Sans"/>
              <a:ea typeface="Salesforce Sans"/>
              <a:cs typeface="Salesforce Sans"/>
              <a:sym typeface="Salesforce Sans"/>
            </a:endParaRPr>
          </a:p>
        </p:txBody>
      </p:sp>
      <p:sp>
        <p:nvSpPr>
          <p:cNvPr id="1698" name="Google Shape;1698;p69"/>
          <p:cNvSpPr/>
          <p:nvPr/>
        </p:nvSpPr>
        <p:spPr>
          <a:xfrm>
            <a:off x="5736718" y="3712929"/>
            <a:ext cx="644700" cy="498300"/>
          </a:xfrm>
          <a:prstGeom prst="roundRect">
            <a:avLst>
              <a:gd fmla="val 16667" name="adj"/>
            </a:avLst>
          </a:prstGeom>
          <a:solidFill>
            <a:schemeClr val="lt1"/>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cxnSp>
        <p:nvCxnSpPr>
          <p:cNvPr id="1699" name="Google Shape;1699;p69"/>
          <p:cNvCxnSpPr/>
          <p:nvPr/>
        </p:nvCxnSpPr>
        <p:spPr>
          <a:xfrm>
            <a:off x="237175" y="1393882"/>
            <a:ext cx="8492100" cy="0"/>
          </a:xfrm>
          <a:prstGeom prst="straightConnector1">
            <a:avLst/>
          </a:prstGeom>
          <a:noFill/>
          <a:ln cap="flat" cmpd="sng" w="9525">
            <a:solidFill>
              <a:schemeClr val="dk2"/>
            </a:solidFill>
            <a:prstDash val="dot"/>
            <a:round/>
            <a:headEnd len="med" w="med" type="none"/>
            <a:tailEnd len="med" w="med" type="none"/>
          </a:ln>
        </p:spPr>
      </p:cxnSp>
      <p:pic>
        <p:nvPicPr>
          <p:cNvPr id="1700" name="Google Shape;1700;p69"/>
          <p:cNvPicPr preferRelativeResize="0"/>
          <p:nvPr/>
        </p:nvPicPr>
        <p:blipFill rotWithShape="1">
          <a:blip r:embed="rId3">
            <a:alphaModFix/>
          </a:blip>
          <a:srcRect b="0" l="0" r="0" t="0"/>
          <a:stretch/>
        </p:blipFill>
        <p:spPr>
          <a:xfrm>
            <a:off x="6299691" y="678563"/>
            <a:ext cx="713105" cy="713105"/>
          </a:xfrm>
          <a:prstGeom prst="rect">
            <a:avLst/>
          </a:prstGeom>
          <a:noFill/>
          <a:ln>
            <a:noFill/>
          </a:ln>
        </p:spPr>
      </p:pic>
      <p:pic>
        <p:nvPicPr>
          <p:cNvPr id="1701" name="Google Shape;1701;p69"/>
          <p:cNvPicPr preferRelativeResize="0"/>
          <p:nvPr/>
        </p:nvPicPr>
        <p:blipFill rotWithShape="1">
          <a:blip r:embed="rId4">
            <a:alphaModFix/>
          </a:blip>
          <a:srcRect b="0" l="0" r="0" t="0"/>
          <a:stretch/>
        </p:blipFill>
        <p:spPr>
          <a:xfrm>
            <a:off x="7478829" y="678806"/>
            <a:ext cx="713105" cy="713085"/>
          </a:xfrm>
          <a:prstGeom prst="rect">
            <a:avLst/>
          </a:prstGeom>
          <a:noFill/>
          <a:ln>
            <a:noFill/>
          </a:ln>
        </p:spPr>
      </p:pic>
      <p:grpSp>
        <p:nvGrpSpPr>
          <p:cNvPr id="1702" name="Google Shape;1702;p69"/>
          <p:cNvGrpSpPr/>
          <p:nvPr/>
        </p:nvGrpSpPr>
        <p:grpSpPr>
          <a:xfrm>
            <a:off x="2703669" y="1408219"/>
            <a:ext cx="267962" cy="271463"/>
            <a:chOff x="7926388" y="1235076"/>
            <a:chExt cx="357187" cy="361950"/>
          </a:xfrm>
        </p:grpSpPr>
        <p:sp>
          <p:nvSpPr>
            <p:cNvPr id="1703" name="Google Shape;1703;p69"/>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04" name="Google Shape;1704;p69"/>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705" name="Google Shape;1705;p69"/>
          <p:cNvGrpSpPr/>
          <p:nvPr/>
        </p:nvGrpSpPr>
        <p:grpSpPr>
          <a:xfrm>
            <a:off x="1392479" y="1408219"/>
            <a:ext cx="267962" cy="271463"/>
            <a:chOff x="7926388" y="1235076"/>
            <a:chExt cx="357187" cy="361950"/>
          </a:xfrm>
        </p:grpSpPr>
        <p:sp>
          <p:nvSpPr>
            <p:cNvPr id="1706" name="Google Shape;1706;p69"/>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07" name="Google Shape;1707;p69"/>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708" name="Google Shape;1708;p69"/>
          <p:cNvGrpSpPr/>
          <p:nvPr/>
        </p:nvGrpSpPr>
        <p:grpSpPr>
          <a:xfrm>
            <a:off x="6522909" y="1408219"/>
            <a:ext cx="267962" cy="271463"/>
            <a:chOff x="7926388" y="1235076"/>
            <a:chExt cx="357187" cy="361950"/>
          </a:xfrm>
        </p:grpSpPr>
        <p:sp>
          <p:nvSpPr>
            <p:cNvPr id="1709" name="Google Shape;1709;p69"/>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10" name="Google Shape;1710;p69"/>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711" name="Google Shape;1711;p69"/>
          <p:cNvGrpSpPr/>
          <p:nvPr/>
        </p:nvGrpSpPr>
        <p:grpSpPr>
          <a:xfrm>
            <a:off x="7719769" y="1408219"/>
            <a:ext cx="267962" cy="271463"/>
            <a:chOff x="7926388" y="1235076"/>
            <a:chExt cx="357187" cy="361950"/>
          </a:xfrm>
        </p:grpSpPr>
        <p:sp>
          <p:nvSpPr>
            <p:cNvPr id="1712" name="Google Shape;1712;p69"/>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13" name="Google Shape;1713;p69"/>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cxnSp>
        <p:nvCxnSpPr>
          <p:cNvPr id="1714" name="Google Shape;1714;p69"/>
          <p:cNvCxnSpPr/>
          <p:nvPr/>
        </p:nvCxnSpPr>
        <p:spPr>
          <a:xfrm flipH="1" rot="10800000">
            <a:off x="4447311" y="2845139"/>
            <a:ext cx="2400" cy="345900"/>
          </a:xfrm>
          <a:prstGeom prst="straightConnector1">
            <a:avLst/>
          </a:prstGeom>
          <a:noFill/>
          <a:ln cap="flat" cmpd="sng" w="12700">
            <a:solidFill>
              <a:srgbClr val="2E3961"/>
            </a:solidFill>
            <a:prstDash val="solid"/>
            <a:round/>
            <a:headEnd len="med" w="med" type="oval"/>
            <a:tailEnd len="lg" w="lg" type="triangle"/>
          </a:ln>
        </p:spPr>
      </p:cxnSp>
      <p:pic>
        <p:nvPicPr>
          <p:cNvPr id="1715" name="Google Shape;1715;p69"/>
          <p:cNvPicPr preferRelativeResize="0"/>
          <p:nvPr/>
        </p:nvPicPr>
        <p:blipFill rotWithShape="1">
          <a:blip r:embed="rId5">
            <a:alphaModFix/>
          </a:blip>
          <a:srcRect b="0" l="0" r="0" t="0"/>
          <a:stretch/>
        </p:blipFill>
        <p:spPr>
          <a:xfrm>
            <a:off x="2449909" y="678788"/>
            <a:ext cx="713102" cy="713102"/>
          </a:xfrm>
          <a:prstGeom prst="rect">
            <a:avLst/>
          </a:prstGeom>
          <a:noFill/>
          <a:ln>
            <a:noFill/>
          </a:ln>
        </p:spPr>
      </p:pic>
      <p:pic>
        <p:nvPicPr>
          <p:cNvPr id="1716" name="Google Shape;1716;p69"/>
          <p:cNvPicPr preferRelativeResize="0"/>
          <p:nvPr/>
        </p:nvPicPr>
        <p:blipFill rotWithShape="1">
          <a:blip r:embed="rId6">
            <a:alphaModFix/>
          </a:blip>
          <a:srcRect b="0" l="0" r="0" t="0"/>
          <a:stretch/>
        </p:blipFill>
        <p:spPr>
          <a:xfrm>
            <a:off x="1160267" y="678798"/>
            <a:ext cx="713102" cy="713102"/>
          </a:xfrm>
          <a:prstGeom prst="rect">
            <a:avLst/>
          </a:prstGeom>
          <a:noFill/>
          <a:ln>
            <a:noFill/>
          </a:ln>
        </p:spPr>
      </p:pic>
      <p:pic>
        <p:nvPicPr>
          <p:cNvPr id="1717" name="Google Shape;1717;p69"/>
          <p:cNvPicPr preferRelativeResize="0"/>
          <p:nvPr/>
        </p:nvPicPr>
        <p:blipFill rotWithShape="1">
          <a:blip r:embed="rId7">
            <a:alphaModFix/>
          </a:blip>
          <a:srcRect b="0" l="0" r="0" t="0"/>
          <a:stretch/>
        </p:blipFill>
        <p:spPr>
          <a:xfrm>
            <a:off x="3786511" y="663554"/>
            <a:ext cx="713102" cy="713102"/>
          </a:xfrm>
          <a:prstGeom prst="rect">
            <a:avLst/>
          </a:prstGeom>
          <a:noFill/>
          <a:ln>
            <a:noFill/>
          </a:ln>
        </p:spPr>
      </p:pic>
      <p:pic>
        <p:nvPicPr>
          <p:cNvPr id="1718" name="Google Shape;1718;p69"/>
          <p:cNvPicPr preferRelativeResize="0"/>
          <p:nvPr/>
        </p:nvPicPr>
        <p:blipFill rotWithShape="1">
          <a:blip r:embed="rId8">
            <a:alphaModFix/>
          </a:blip>
          <a:srcRect b="0" l="0" r="0" t="0"/>
          <a:stretch/>
        </p:blipFill>
        <p:spPr>
          <a:xfrm>
            <a:off x="5014517" y="678793"/>
            <a:ext cx="713102" cy="713102"/>
          </a:xfrm>
          <a:prstGeom prst="rect">
            <a:avLst/>
          </a:prstGeom>
          <a:noFill/>
          <a:ln>
            <a:noFill/>
          </a:ln>
        </p:spPr>
      </p:pic>
      <p:sp>
        <p:nvSpPr>
          <p:cNvPr id="1719" name="Google Shape;1719;p69"/>
          <p:cNvSpPr/>
          <p:nvPr/>
        </p:nvSpPr>
        <p:spPr>
          <a:xfrm>
            <a:off x="3309661" y="1744465"/>
            <a:ext cx="2408700" cy="295800"/>
          </a:xfrm>
          <a:prstGeom prst="rect">
            <a:avLst/>
          </a:prstGeom>
          <a:solidFill>
            <a:schemeClr val="dk2"/>
          </a:solidFill>
          <a:ln>
            <a:noFill/>
          </a:ln>
        </p:spPr>
        <p:txBody>
          <a:bodyPr anchorCtr="0" anchor="ctr" bIns="34300" lIns="68625" spcFirstLastPara="1" rIns="68625" wrap="square" tIns="34300">
            <a:noAutofit/>
          </a:bodyPr>
          <a:lstStyle/>
          <a:p>
            <a:pPr indent="0" lvl="0" marL="0" rtl="0" algn="ctr">
              <a:spcBef>
                <a:spcPts val="0"/>
              </a:spcBef>
              <a:spcAft>
                <a:spcPts val="0"/>
              </a:spcAft>
              <a:buNone/>
            </a:pPr>
            <a:r>
              <a:rPr b="1" lang="en" sz="1200">
                <a:solidFill>
                  <a:schemeClr val="lt1"/>
                </a:solidFill>
              </a:rPr>
              <a:t>Internal &amp; External APIs</a:t>
            </a:r>
            <a:endParaRPr sz="1100"/>
          </a:p>
        </p:txBody>
      </p:sp>
      <p:grpSp>
        <p:nvGrpSpPr>
          <p:cNvPr id="1720" name="Google Shape;1720;p69"/>
          <p:cNvGrpSpPr/>
          <p:nvPr/>
        </p:nvGrpSpPr>
        <p:grpSpPr>
          <a:xfrm>
            <a:off x="5103199" y="2160283"/>
            <a:ext cx="1053788" cy="334532"/>
            <a:chOff x="7269669" y="2005370"/>
            <a:chExt cx="1405800" cy="446400"/>
          </a:xfrm>
        </p:grpSpPr>
        <p:sp>
          <p:nvSpPr>
            <p:cNvPr id="1721" name="Google Shape;1721;p69"/>
            <p:cNvSpPr/>
            <p:nvPr/>
          </p:nvSpPr>
          <p:spPr>
            <a:xfrm>
              <a:off x="7269669" y="2005370"/>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l">
                <a:spcBef>
                  <a:spcPts val="0"/>
                </a:spcBef>
                <a:spcAft>
                  <a:spcPts val="0"/>
                </a:spcAft>
                <a:buNone/>
              </a:pPr>
              <a:r>
                <a:rPr b="1" lang="en" sz="600">
                  <a:solidFill>
                    <a:schemeClr val="lt1"/>
                  </a:solidFill>
                  <a:latin typeface="Salesforce Sans"/>
                  <a:ea typeface="Salesforce Sans"/>
                  <a:cs typeface="Salesforce Sans"/>
                  <a:sym typeface="Salesforce Sans"/>
                </a:rPr>
                <a:t>RUNTIME MANAGER</a:t>
              </a:r>
              <a:endParaRPr sz="1100"/>
            </a:p>
          </p:txBody>
        </p:sp>
        <p:pic>
          <p:nvPicPr>
            <p:cNvPr id="1722" name="Google Shape;1722;p69"/>
            <p:cNvPicPr preferRelativeResize="0"/>
            <p:nvPr/>
          </p:nvPicPr>
          <p:blipFill rotWithShape="1">
            <a:blip r:embed="rId9">
              <a:alphaModFix/>
            </a:blip>
            <a:srcRect b="0" l="0" r="0" t="0"/>
            <a:stretch/>
          </p:blipFill>
          <p:spPr>
            <a:xfrm>
              <a:off x="7327256" y="2037874"/>
              <a:ext cx="360000" cy="360000"/>
            </a:xfrm>
            <a:prstGeom prst="ellipse">
              <a:avLst/>
            </a:prstGeom>
            <a:solidFill>
              <a:schemeClr val="lt1"/>
            </a:solidFill>
            <a:ln>
              <a:noFill/>
            </a:ln>
          </p:spPr>
        </p:pic>
      </p:grpSp>
      <p:grpSp>
        <p:nvGrpSpPr>
          <p:cNvPr id="1723" name="Google Shape;1723;p69"/>
          <p:cNvGrpSpPr/>
          <p:nvPr/>
        </p:nvGrpSpPr>
        <p:grpSpPr>
          <a:xfrm>
            <a:off x="3987968" y="2160290"/>
            <a:ext cx="1053788" cy="334532"/>
            <a:chOff x="4425218" y="3683635"/>
            <a:chExt cx="1405800" cy="446400"/>
          </a:xfrm>
        </p:grpSpPr>
        <p:sp>
          <p:nvSpPr>
            <p:cNvPr id="1724" name="Google Shape;1724;p69"/>
            <p:cNvSpPr/>
            <p:nvPr/>
          </p:nvSpPr>
          <p:spPr>
            <a:xfrm>
              <a:off x="4425218" y="3683635"/>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ACCESS MANAGEMENT</a:t>
              </a:r>
              <a:endParaRPr b="1" sz="600">
                <a:solidFill>
                  <a:schemeClr val="lt1"/>
                </a:solidFill>
                <a:latin typeface="Salesforce Sans"/>
                <a:ea typeface="Salesforce Sans"/>
                <a:cs typeface="Salesforce Sans"/>
                <a:sym typeface="Salesforce Sans"/>
              </a:endParaRPr>
            </a:p>
          </p:txBody>
        </p:sp>
        <p:pic>
          <p:nvPicPr>
            <p:cNvPr id="1725" name="Google Shape;1725;p69"/>
            <p:cNvPicPr preferRelativeResize="0"/>
            <p:nvPr/>
          </p:nvPicPr>
          <p:blipFill rotWithShape="1">
            <a:blip r:embed="rId10">
              <a:alphaModFix/>
            </a:blip>
            <a:srcRect b="0" l="0" r="0" t="0"/>
            <a:stretch/>
          </p:blipFill>
          <p:spPr>
            <a:xfrm>
              <a:off x="4549125" y="3722181"/>
              <a:ext cx="360000" cy="360000"/>
            </a:xfrm>
            <a:prstGeom prst="ellipse">
              <a:avLst/>
            </a:prstGeom>
            <a:solidFill>
              <a:schemeClr val="lt1"/>
            </a:solidFill>
            <a:ln>
              <a:noFill/>
            </a:ln>
          </p:spPr>
        </p:pic>
      </p:grpSp>
      <p:grpSp>
        <p:nvGrpSpPr>
          <p:cNvPr id="1726" name="Google Shape;1726;p69"/>
          <p:cNvGrpSpPr/>
          <p:nvPr/>
        </p:nvGrpSpPr>
        <p:grpSpPr>
          <a:xfrm>
            <a:off x="2857318" y="2160278"/>
            <a:ext cx="1053788" cy="334532"/>
            <a:chOff x="10211511" y="4402085"/>
            <a:chExt cx="1405800" cy="446400"/>
          </a:xfrm>
        </p:grpSpPr>
        <p:sp>
          <p:nvSpPr>
            <p:cNvPr id="1727" name="Google Shape;1727;p69"/>
            <p:cNvSpPr/>
            <p:nvPr/>
          </p:nvSpPr>
          <p:spPr>
            <a:xfrm>
              <a:off x="10211511" y="4402085"/>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MANAGEMENT </a:t>
              </a:r>
              <a:endParaRPr sz="1100"/>
            </a:p>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CENTER</a:t>
              </a:r>
              <a:endParaRPr sz="1100"/>
            </a:p>
          </p:txBody>
        </p:sp>
        <p:pic>
          <p:nvPicPr>
            <p:cNvPr id="1728" name="Google Shape;1728;p69"/>
            <p:cNvPicPr preferRelativeResize="0"/>
            <p:nvPr/>
          </p:nvPicPr>
          <p:blipFill rotWithShape="1">
            <a:blip r:embed="rId11">
              <a:alphaModFix/>
            </a:blip>
            <a:srcRect b="0" l="0" r="0" t="0"/>
            <a:stretch/>
          </p:blipFill>
          <p:spPr>
            <a:xfrm>
              <a:off x="10293360" y="4454174"/>
              <a:ext cx="360000" cy="342300"/>
            </a:xfrm>
            <a:prstGeom prst="ellipse">
              <a:avLst/>
            </a:prstGeom>
            <a:noFill/>
            <a:ln>
              <a:noFill/>
            </a:ln>
          </p:spPr>
        </p:pic>
      </p:grpSp>
      <p:grpSp>
        <p:nvGrpSpPr>
          <p:cNvPr id="1729" name="Google Shape;1729;p69"/>
          <p:cNvGrpSpPr/>
          <p:nvPr/>
        </p:nvGrpSpPr>
        <p:grpSpPr>
          <a:xfrm>
            <a:off x="6218422" y="2154674"/>
            <a:ext cx="1053956" cy="334575"/>
            <a:chOff x="6440792" y="5255398"/>
            <a:chExt cx="1404900" cy="446100"/>
          </a:xfrm>
        </p:grpSpPr>
        <p:sp>
          <p:nvSpPr>
            <p:cNvPr id="1730" name="Google Shape;1730;p69"/>
            <p:cNvSpPr/>
            <p:nvPr/>
          </p:nvSpPr>
          <p:spPr>
            <a:xfrm>
              <a:off x="6440792" y="5255398"/>
              <a:ext cx="1404900" cy="4461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VISUALIZER</a:t>
              </a:r>
              <a:endParaRPr sz="1100"/>
            </a:p>
          </p:txBody>
        </p:sp>
        <p:pic>
          <p:nvPicPr>
            <p:cNvPr id="1731" name="Google Shape;1731;p69"/>
            <p:cNvPicPr preferRelativeResize="0"/>
            <p:nvPr/>
          </p:nvPicPr>
          <p:blipFill rotWithShape="1">
            <a:blip r:embed="rId12">
              <a:alphaModFix/>
            </a:blip>
            <a:srcRect b="0" l="0" r="0" t="0"/>
            <a:stretch/>
          </p:blipFill>
          <p:spPr>
            <a:xfrm>
              <a:off x="6495787" y="5314305"/>
              <a:ext cx="360000" cy="328200"/>
            </a:xfrm>
            <a:prstGeom prst="ellipse">
              <a:avLst/>
            </a:prstGeom>
            <a:solidFill>
              <a:schemeClr val="lt1"/>
            </a:solidFill>
            <a:ln>
              <a:noFill/>
            </a:ln>
          </p:spPr>
        </p:pic>
      </p:grpSp>
      <p:grpSp>
        <p:nvGrpSpPr>
          <p:cNvPr id="1732" name="Google Shape;1732;p69"/>
          <p:cNvGrpSpPr/>
          <p:nvPr/>
        </p:nvGrpSpPr>
        <p:grpSpPr>
          <a:xfrm>
            <a:off x="7364546" y="2152385"/>
            <a:ext cx="1053956" cy="334575"/>
            <a:chOff x="10219562" y="5262046"/>
            <a:chExt cx="1404900" cy="446100"/>
          </a:xfrm>
        </p:grpSpPr>
        <p:sp>
          <p:nvSpPr>
            <p:cNvPr id="1733" name="Google Shape;1733;p69"/>
            <p:cNvSpPr/>
            <p:nvPr/>
          </p:nvSpPr>
          <p:spPr>
            <a:xfrm>
              <a:off x="10219562" y="5262046"/>
              <a:ext cx="1404900" cy="4461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ADVANCED MONITORING</a:t>
              </a:r>
              <a:endParaRPr sz="1100"/>
            </a:p>
          </p:txBody>
        </p:sp>
        <p:pic>
          <p:nvPicPr>
            <p:cNvPr id="1734" name="Google Shape;1734;p69"/>
            <p:cNvPicPr preferRelativeResize="0"/>
            <p:nvPr/>
          </p:nvPicPr>
          <p:blipFill rotWithShape="1">
            <a:blip r:embed="rId13">
              <a:alphaModFix/>
            </a:blip>
            <a:srcRect b="0" l="0" r="0" t="0"/>
            <a:stretch/>
          </p:blipFill>
          <p:spPr>
            <a:xfrm>
              <a:off x="10263114" y="5304541"/>
              <a:ext cx="396000" cy="361200"/>
            </a:xfrm>
            <a:prstGeom prst="ellipse">
              <a:avLst/>
            </a:prstGeom>
            <a:solidFill>
              <a:schemeClr val="lt1"/>
            </a:solidFill>
            <a:ln>
              <a:noFill/>
            </a:ln>
          </p:spPr>
        </p:pic>
      </p:grpSp>
      <p:grpSp>
        <p:nvGrpSpPr>
          <p:cNvPr id="1735" name="Google Shape;1735;p69"/>
          <p:cNvGrpSpPr/>
          <p:nvPr/>
        </p:nvGrpSpPr>
        <p:grpSpPr>
          <a:xfrm>
            <a:off x="2857290" y="2518757"/>
            <a:ext cx="1053788" cy="334532"/>
            <a:chOff x="6392958" y="2752171"/>
            <a:chExt cx="1405800" cy="446400"/>
          </a:xfrm>
        </p:grpSpPr>
        <p:sp>
          <p:nvSpPr>
            <p:cNvPr id="1736" name="Google Shape;1736;p69"/>
            <p:cNvSpPr/>
            <p:nvPr/>
          </p:nvSpPr>
          <p:spPr>
            <a:xfrm>
              <a:off x="6392958" y="2752171"/>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l">
                <a:spcBef>
                  <a:spcPts val="0"/>
                </a:spcBef>
                <a:spcAft>
                  <a:spcPts val="0"/>
                </a:spcAft>
                <a:buNone/>
              </a:pPr>
              <a:r>
                <a:rPr b="1" lang="en" sz="600">
                  <a:solidFill>
                    <a:schemeClr val="lt1"/>
                  </a:solidFill>
                  <a:latin typeface="Salesforce Sans"/>
                  <a:ea typeface="Salesforce Sans"/>
                  <a:cs typeface="Salesforce Sans"/>
                  <a:sym typeface="Salesforce Sans"/>
                </a:rPr>
                <a:t>        EXCHANGE</a:t>
              </a:r>
              <a:endParaRPr sz="1100"/>
            </a:p>
          </p:txBody>
        </p:sp>
        <p:pic>
          <p:nvPicPr>
            <p:cNvPr id="1737" name="Google Shape;1737;p69"/>
            <p:cNvPicPr preferRelativeResize="0"/>
            <p:nvPr/>
          </p:nvPicPr>
          <p:blipFill rotWithShape="1">
            <a:blip r:embed="rId14">
              <a:alphaModFix/>
            </a:blip>
            <a:srcRect b="0" l="0" r="0" t="0"/>
            <a:stretch/>
          </p:blipFill>
          <p:spPr>
            <a:xfrm>
              <a:off x="6471861" y="2787346"/>
              <a:ext cx="360000" cy="360000"/>
            </a:xfrm>
            <a:prstGeom prst="ellipse">
              <a:avLst/>
            </a:prstGeom>
            <a:solidFill>
              <a:schemeClr val="lt1"/>
            </a:solidFill>
            <a:ln>
              <a:noFill/>
            </a:ln>
          </p:spPr>
        </p:pic>
      </p:grpSp>
      <p:grpSp>
        <p:nvGrpSpPr>
          <p:cNvPr id="1738" name="Google Shape;1738;p69"/>
          <p:cNvGrpSpPr/>
          <p:nvPr/>
        </p:nvGrpSpPr>
        <p:grpSpPr>
          <a:xfrm>
            <a:off x="7366879" y="2523061"/>
            <a:ext cx="1053788" cy="334532"/>
            <a:chOff x="786053" y="3692837"/>
            <a:chExt cx="1405800" cy="446400"/>
          </a:xfrm>
        </p:grpSpPr>
        <p:sp>
          <p:nvSpPr>
            <p:cNvPr id="1739" name="Google Shape;1739;p69"/>
            <p:cNvSpPr/>
            <p:nvPr/>
          </p:nvSpPr>
          <p:spPr>
            <a:xfrm>
              <a:off x="786053" y="3692837"/>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PARTNER </a:t>
              </a:r>
              <a:endParaRPr sz="1100"/>
            </a:p>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MANAGER`</a:t>
              </a:r>
              <a:endParaRPr sz="1100"/>
            </a:p>
          </p:txBody>
        </p:sp>
        <p:pic>
          <p:nvPicPr>
            <p:cNvPr id="1740" name="Google Shape;1740;p69"/>
            <p:cNvPicPr preferRelativeResize="0"/>
            <p:nvPr/>
          </p:nvPicPr>
          <p:blipFill rotWithShape="1">
            <a:blip r:embed="rId15">
              <a:alphaModFix/>
            </a:blip>
            <a:srcRect b="0" l="0" r="0" t="0"/>
            <a:stretch/>
          </p:blipFill>
          <p:spPr>
            <a:xfrm>
              <a:off x="877173" y="3736037"/>
              <a:ext cx="360000" cy="360000"/>
            </a:xfrm>
            <a:prstGeom prst="ellipse">
              <a:avLst/>
            </a:prstGeom>
            <a:solidFill>
              <a:schemeClr val="lt1"/>
            </a:solidFill>
            <a:ln>
              <a:noFill/>
            </a:ln>
          </p:spPr>
        </p:pic>
      </p:grpSp>
      <p:grpSp>
        <p:nvGrpSpPr>
          <p:cNvPr id="1741" name="Google Shape;1741;p69"/>
          <p:cNvGrpSpPr/>
          <p:nvPr/>
        </p:nvGrpSpPr>
        <p:grpSpPr>
          <a:xfrm>
            <a:off x="6218482" y="2516511"/>
            <a:ext cx="1053788" cy="334532"/>
            <a:chOff x="2627193" y="3678981"/>
            <a:chExt cx="1405800" cy="446400"/>
          </a:xfrm>
        </p:grpSpPr>
        <p:sp>
          <p:nvSpPr>
            <p:cNvPr id="1742" name="Google Shape;1742;p69"/>
            <p:cNvSpPr/>
            <p:nvPr/>
          </p:nvSpPr>
          <p:spPr>
            <a:xfrm>
              <a:off x="2627193" y="3678981"/>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API DESIGNER</a:t>
              </a:r>
              <a:endParaRPr b="1" sz="600">
                <a:solidFill>
                  <a:schemeClr val="lt1"/>
                </a:solidFill>
                <a:latin typeface="Salesforce Sans"/>
                <a:ea typeface="Salesforce Sans"/>
                <a:cs typeface="Salesforce Sans"/>
                <a:sym typeface="Salesforce Sans"/>
              </a:endParaRPr>
            </a:p>
          </p:txBody>
        </p:sp>
        <p:pic>
          <p:nvPicPr>
            <p:cNvPr id="1743" name="Google Shape;1743;p69"/>
            <p:cNvPicPr preferRelativeResize="0"/>
            <p:nvPr/>
          </p:nvPicPr>
          <p:blipFill rotWithShape="1">
            <a:blip r:embed="rId16">
              <a:alphaModFix/>
            </a:blip>
            <a:srcRect b="0" l="0" r="0" t="0"/>
            <a:stretch/>
          </p:blipFill>
          <p:spPr>
            <a:xfrm>
              <a:off x="2717459" y="3707976"/>
              <a:ext cx="360000" cy="360000"/>
            </a:xfrm>
            <a:prstGeom prst="ellipse">
              <a:avLst/>
            </a:prstGeom>
            <a:solidFill>
              <a:schemeClr val="lt1"/>
            </a:solidFill>
            <a:ln>
              <a:noFill/>
            </a:ln>
          </p:spPr>
        </p:pic>
      </p:grpSp>
      <p:grpSp>
        <p:nvGrpSpPr>
          <p:cNvPr id="1744" name="Google Shape;1744;p69"/>
          <p:cNvGrpSpPr/>
          <p:nvPr/>
        </p:nvGrpSpPr>
        <p:grpSpPr>
          <a:xfrm>
            <a:off x="3987967" y="2518757"/>
            <a:ext cx="1053788" cy="334532"/>
            <a:chOff x="6306201" y="4457745"/>
            <a:chExt cx="1405800" cy="446400"/>
          </a:xfrm>
        </p:grpSpPr>
        <p:sp>
          <p:nvSpPr>
            <p:cNvPr id="1745" name="Google Shape;1745;p69"/>
            <p:cNvSpPr/>
            <p:nvPr/>
          </p:nvSpPr>
          <p:spPr>
            <a:xfrm>
              <a:off x="6306201" y="4457745"/>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ANYPOINT </a:t>
              </a:r>
              <a:endParaRPr sz="1100"/>
            </a:p>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SECURITY</a:t>
              </a:r>
              <a:endParaRPr b="1" sz="600">
                <a:solidFill>
                  <a:schemeClr val="lt1"/>
                </a:solidFill>
                <a:latin typeface="Salesforce Sans"/>
                <a:ea typeface="Salesforce Sans"/>
                <a:cs typeface="Salesforce Sans"/>
                <a:sym typeface="Salesforce Sans"/>
              </a:endParaRPr>
            </a:p>
          </p:txBody>
        </p:sp>
        <p:pic>
          <p:nvPicPr>
            <p:cNvPr id="1746" name="Google Shape;1746;p69"/>
            <p:cNvPicPr preferRelativeResize="0"/>
            <p:nvPr/>
          </p:nvPicPr>
          <p:blipFill rotWithShape="1">
            <a:blip r:embed="rId17">
              <a:alphaModFix/>
            </a:blip>
            <a:srcRect b="0" l="0" r="0" t="0"/>
            <a:stretch/>
          </p:blipFill>
          <p:spPr>
            <a:xfrm>
              <a:off x="6404823" y="4500945"/>
              <a:ext cx="360000" cy="360000"/>
            </a:xfrm>
            <a:prstGeom prst="ellipse">
              <a:avLst/>
            </a:prstGeom>
            <a:noFill/>
            <a:ln>
              <a:noFill/>
            </a:ln>
          </p:spPr>
        </p:pic>
      </p:grpSp>
      <p:grpSp>
        <p:nvGrpSpPr>
          <p:cNvPr id="1747" name="Google Shape;1747;p69"/>
          <p:cNvGrpSpPr/>
          <p:nvPr/>
        </p:nvGrpSpPr>
        <p:grpSpPr>
          <a:xfrm>
            <a:off x="5112113" y="2523056"/>
            <a:ext cx="1053788" cy="334532"/>
            <a:chOff x="8250051" y="4434534"/>
            <a:chExt cx="1405800" cy="446400"/>
          </a:xfrm>
        </p:grpSpPr>
        <p:sp>
          <p:nvSpPr>
            <p:cNvPr id="1748" name="Google Shape;1748;p69"/>
            <p:cNvSpPr/>
            <p:nvPr/>
          </p:nvSpPr>
          <p:spPr>
            <a:xfrm>
              <a:off x="8250051" y="4434534"/>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DESIGN </a:t>
              </a:r>
              <a:endParaRPr sz="1100"/>
            </a:p>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CENTER</a:t>
              </a:r>
              <a:endParaRPr sz="1100"/>
            </a:p>
          </p:txBody>
        </p:sp>
        <p:pic>
          <p:nvPicPr>
            <p:cNvPr id="1749" name="Google Shape;1749;p69"/>
            <p:cNvPicPr preferRelativeResize="0"/>
            <p:nvPr/>
          </p:nvPicPr>
          <p:blipFill rotWithShape="1">
            <a:blip r:embed="rId18">
              <a:alphaModFix/>
            </a:blip>
            <a:srcRect b="0" l="0" r="0" t="0"/>
            <a:stretch/>
          </p:blipFill>
          <p:spPr>
            <a:xfrm>
              <a:off x="8332221" y="4476231"/>
              <a:ext cx="360000" cy="355500"/>
            </a:xfrm>
            <a:prstGeom prst="ellipse">
              <a:avLst/>
            </a:prstGeom>
            <a:noFill/>
            <a:ln>
              <a:noFill/>
            </a:ln>
          </p:spPr>
        </p:pic>
      </p:grpSp>
      <p:grpSp>
        <p:nvGrpSpPr>
          <p:cNvPr id="1750" name="Google Shape;1750;p69"/>
          <p:cNvGrpSpPr/>
          <p:nvPr/>
        </p:nvGrpSpPr>
        <p:grpSpPr>
          <a:xfrm>
            <a:off x="5147349" y="1408219"/>
            <a:ext cx="267962" cy="271463"/>
            <a:chOff x="7926388" y="1235076"/>
            <a:chExt cx="357187" cy="361950"/>
          </a:xfrm>
        </p:grpSpPr>
        <p:sp>
          <p:nvSpPr>
            <p:cNvPr id="1751" name="Google Shape;1751;p69"/>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52" name="Google Shape;1752;p69"/>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753" name="Google Shape;1753;p69"/>
          <p:cNvGrpSpPr/>
          <p:nvPr/>
        </p:nvGrpSpPr>
        <p:grpSpPr>
          <a:xfrm>
            <a:off x="3997804" y="1401866"/>
            <a:ext cx="267962" cy="271463"/>
            <a:chOff x="7926388" y="1235076"/>
            <a:chExt cx="357187" cy="361950"/>
          </a:xfrm>
        </p:grpSpPr>
        <p:sp>
          <p:nvSpPr>
            <p:cNvPr id="1754" name="Google Shape;1754;p69"/>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55" name="Google Shape;1755;p69"/>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756" name="Google Shape;1756;p69"/>
          <p:cNvSpPr/>
          <p:nvPr/>
        </p:nvSpPr>
        <p:spPr>
          <a:xfrm>
            <a:off x="5788276" y="3966372"/>
            <a:ext cx="541500" cy="207600"/>
          </a:xfrm>
          <a:prstGeom prst="roundRect">
            <a:avLst>
              <a:gd fmla="val 16667" name="adj"/>
            </a:avLst>
          </a:prstGeom>
          <a:solidFill>
            <a:srgbClr val="6AA84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Node.js</a:t>
            </a:r>
            <a:endParaRPr i="0" sz="900" u="none" cap="none" strike="noStrike">
              <a:solidFill>
                <a:srgbClr val="FFFFFF"/>
              </a:solidFill>
            </a:endParaRPr>
          </a:p>
        </p:txBody>
      </p:sp>
      <p:sp>
        <p:nvSpPr>
          <p:cNvPr id="1757" name="Google Shape;1757;p69"/>
          <p:cNvSpPr/>
          <p:nvPr/>
        </p:nvSpPr>
        <p:spPr>
          <a:xfrm>
            <a:off x="1216276" y="3401420"/>
            <a:ext cx="6760800" cy="1347000"/>
          </a:xfrm>
          <a:prstGeom prst="roundRect">
            <a:avLst>
              <a:gd fmla="val 16667" name="adj"/>
            </a:avLst>
          </a:prstGeom>
          <a:solidFill>
            <a:srgbClr val="EFE8E8"/>
          </a:solidFill>
          <a:ln cap="flat" cmpd="sng" w="9525">
            <a:solidFill>
              <a:srgbClr val="323031"/>
            </a:solidFill>
            <a:prstDash val="dash"/>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sp>
        <p:nvSpPr>
          <p:cNvPr id="1758" name="Google Shape;1758;p69"/>
          <p:cNvSpPr/>
          <p:nvPr/>
        </p:nvSpPr>
        <p:spPr>
          <a:xfrm>
            <a:off x="1080838" y="3475084"/>
            <a:ext cx="6840000" cy="1320000"/>
          </a:xfrm>
          <a:prstGeom prst="roundRect">
            <a:avLst>
              <a:gd fmla="val 16667" name="adj"/>
            </a:avLst>
          </a:prstGeom>
          <a:solidFill>
            <a:srgbClr val="EFE8E8"/>
          </a:solidFill>
          <a:ln cap="flat" cmpd="sng" w="9525">
            <a:solidFill>
              <a:srgbClr val="323031"/>
            </a:solidFill>
            <a:prstDash val="dash"/>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sp>
        <p:nvSpPr>
          <p:cNvPr id="1759" name="Google Shape;1759;p69"/>
          <p:cNvSpPr/>
          <p:nvPr/>
        </p:nvSpPr>
        <p:spPr>
          <a:xfrm>
            <a:off x="1028500" y="3541382"/>
            <a:ext cx="6840000" cy="1302900"/>
          </a:xfrm>
          <a:prstGeom prst="roundRect">
            <a:avLst>
              <a:gd fmla="val 16667" name="adj"/>
            </a:avLst>
          </a:prstGeom>
          <a:solidFill>
            <a:srgbClr val="EFE8E8"/>
          </a:solidFill>
          <a:ln cap="flat" cmpd="sng" w="9525">
            <a:solidFill>
              <a:srgbClr val="323031"/>
            </a:solidFill>
            <a:prstDash val="dash"/>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sp>
        <p:nvSpPr>
          <p:cNvPr id="1760" name="Google Shape;1760;p69"/>
          <p:cNvSpPr/>
          <p:nvPr/>
        </p:nvSpPr>
        <p:spPr>
          <a:xfrm>
            <a:off x="3064801" y="3631593"/>
            <a:ext cx="4592100" cy="1107600"/>
          </a:xfrm>
          <a:prstGeom prst="rect">
            <a:avLst/>
          </a:prstGeom>
          <a:solidFill>
            <a:srgbClr val="D0D0D0">
              <a:alpha val="49800"/>
            </a:srgbClr>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grpSp>
        <p:nvGrpSpPr>
          <p:cNvPr id="1761" name="Google Shape;1761;p69"/>
          <p:cNvGrpSpPr/>
          <p:nvPr/>
        </p:nvGrpSpPr>
        <p:grpSpPr>
          <a:xfrm>
            <a:off x="5212580" y="3788115"/>
            <a:ext cx="934664" cy="871466"/>
            <a:chOff x="5475425" y="3275075"/>
            <a:chExt cx="1034264" cy="1018186"/>
          </a:xfrm>
        </p:grpSpPr>
        <p:sp>
          <p:nvSpPr>
            <p:cNvPr id="1762" name="Google Shape;1762;p69"/>
            <p:cNvSpPr/>
            <p:nvPr/>
          </p:nvSpPr>
          <p:spPr>
            <a:xfrm>
              <a:off x="5547889" y="3331461"/>
              <a:ext cx="961800" cy="961800"/>
            </a:xfrm>
            <a:prstGeom prst="roundRect">
              <a:avLst>
                <a:gd fmla="val 16667" name="adj"/>
              </a:avLst>
            </a:prstGeom>
            <a:solidFill>
              <a:srgbClr val="BFBFB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grpSp>
          <p:nvGrpSpPr>
            <p:cNvPr id="1763" name="Google Shape;1763;p69"/>
            <p:cNvGrpSpPr/>
            <p:nvPr/>
          </p:nvGrpSpPr>
          <p:grpSpPr>
            <a:xfrm>
              <a:off x="5475425" y="3275075"/>
              <a:ext cx="961800" cy="961800"/>
              <a:chOff x="4400725" y="1706275"/>
              <a:chExt cx="961800" cy="961800"/>
            </a:xfrm>
          </p:grpSpPr>
          <p:sp>
            <p:nvSpPr>
              <p:cNvPr id="1764" name="Google Shape;1764;p69"/>
              <p:cNvSpPr/>
              <p:nvPr/>
            </p:nvSpPr>
            <p:spPr>
              <a:xfrm>
                <a:off x="4400725" y="1706275"/>
                <a:ext cx="961800" cy="961800"/>
              </a:xfrm>
              <a:prstGeom prst="roundRect">
                <a:avLst>
                  <a:gd fmla="val 16667" name="adj"/>
                </a:avLst>
              </a:prstGeom>
              <a:solidFill>
                <a:srgbClr val="BFBFB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sp>
            <p:nvSpPr>
              <p:cNvPr id="1765" name="Google Shape;1765;p69"/>
              <p:cNvSpPr/>
              <p:nvPr/>
            </p:nvSpPr>
            <p:spPr>
              <a:xfrm>
                <a:off x="4525825" y="1844213"/>
                <a:ext cx="711600" cy="2766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sp>
            <p:nvSpPr>
              <p:cNvPr id="1766" name="Google Shape;1766;p69"/>
              <p:cNvSpPr/>
              <p:nvPr/>
            </p:nvSpPr>
            <p:spPr>
              <a:xfrm>
                <a:off x="4525825" y="2253538"/>
                <a:ext cx="711600" cy="2766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grpSp>
        <p:pic>
          <p:nvPicPr>
            <p:cNvPr id="1767" name="Google Shape;1767;p69"/>
            <p:cNvPicPr preferRelativeResize="0"/>
            <p:nvPr/>
          </p:nvPicPr>
          <p:blipFill>
            <a:blip r:embed="rId19">
              <a:alphaModFix/>
            </a:blip>
            <a:stretch>
              <a:fillRect/>
            </a:stretch>
          </p:blipFill>
          <p:spPr>
            <a:xfrm>
              <a:off x="5640112" y="3841285"/>
              <a:ext cx="213075" cy="233968"/>
            </a:xfrm>
            <a:prstGeom prst="rect">
              <a:avLst/>
            </a:prstGeom>
            <a:noFill/>
            <a:ln>
              <a:noFill/>
            </a:ln>
          </p:spPr>
        </p:pic>
        <p:pic>
          <p:nvPicPr>
            <p:cNvPr id="1768" name="Google Shape;1768;p69"/>
            <p:cNvPicPr preferRelativeResize="0"/>
            <p:nvPr/>
          </p:nvPicPr>
          <p:blipFill>
            <a:blip r:embed="rId20">
              <a:alphaModFix/>
            </a:blip>
            <a:stretch>
              <a:fillRect/>
            </a:stretch>
          </p:blipFill>
          <p:spPr>
            <a:xfrm>
              <a:off x="5640091" y="3439745"/>
              <a:ext cx="213074" cy="234663"/>
            </a:xfrm>
            <a:prstGeom prst="rect">
              <a:avLst/>
            </a:prstGeom>
            <a:noFill/>
            <a:ln>
              <a:noFill/>
            </a:ln>
          </p:spPr>
        </p:pic>
        <p:sp>
          <p:nvSpPr>
            <p:cNvPr id="1769" name="Google Shape;1769;p69"/>
            <p:cNvSpPr txBox="1"/>
            <p:nvPr/>
          </p:nvSpPr>
          <p:spPr>
            <a:xfrm>
              <a:off x="5809921" y="3415475"/>
              <a:ext cx="627300" cy="283200"/>
            </a:xfrm>
            <a:prstGeom prst="rect">
              <a:avLst/>
            </a:prstGeom>
            <a:noFill/>
            <a:ln>
              <a:noFill/>
            </a:ln>
          </p:spPr>
          <p:txBody>
            <a:bodyPr anchorCtr="0" anchor="t" bIns="91475" lIns="91475" spcFirstLastPara="1" rIns="91475" wrap="square" tIns="91475">
              <a:noAutofit/>
            </a:bodyPr>
            <a:lstStyle/>
            <a:p>
              <a:pPr indent="0" lvl="0" marL="0" rtl="0" algn="l">
                <a:spcBef>
                  <a:spcPts val="0"/>
                </a:spcBef>
                <a:spcAft>
                  <a:spcPts val="0"/>
                </a:spcAft>
                <a:buNone/>
              </a:pPr>
              <a:r>
                <a:rPr b="1" lang="en" sz="600">
                  <a:solidFill>
                    <a:srgbClr val="59575C"/>
                  </a:solidFill>
                  <a:latin typeface="Salesforce Sans"/>
                  <a:ea typeface="Salesforce Sans"/>
                  <a:cs typeface="Salesforce Sans"/>
                  <a:sym typeface="Salesforce Sans"/>
                </a:rPr>
                <a:t>Service A</a:t>
              </a:r>
              <a:endParaRPr b="1" sz="600">
                <a:solidFill>
                  <a:srgbClr val="59575C"/>
                </a:solidFill>
                <a:latin typeface="Salesforce Sans"/>
                <a:ea typeface="Salesforce Sans"/>
                <a:cs typeface="Salesforce Sans"/>
                <a:sym typeface="Salesforce Sans"/>
              </a:endParaRPr>
            </a:p>
          </p:txBody>
        </p:sp>
        <p:sp>
          <p:nvSpPr>
            <p:cNvPr id="1770" name="Google Shape;1770;p69"/>
            <p:cNvSpPr txBox="1"/>
            <p:nvPr/>
          </p:nvSpPr>
          <p:spPr>
            <a:xfrm>
              <a:off x="5738637" y="3783718"/>
              <a:ext cx="627300" cy="283200"/>
            </a:xfrm>
            <a:prstGeom prst="rect">
              <a:avLst/>
            </a:prstGeom>
            <a:noFill/>
            <a:ln>
              <a:noFill/>
            </a:ln>
          </p:spPr>
          <p:txBody>
            <a:bodyPr anchorCtr="0" anchor="t" bIns="91475" lIns="91475" spcFirstLastPara="1" rIns="91475" wrap="square" tIns="91475">
              <a:noAutofit/>
            </a:bodyPr>
            <a:lstStyle/>
            <a:p>
              <a:pPr indent="0" lvl="0" marL="0" rtl="0" algn="ctr">
                <a:spcBef>
                  <a:spcPts val="0"/>
                </a:spcBef>
                <a:spcAft>
                  <a:spcPts val="0"/>
                </a:spcAft>
                <a:buNone/>
              </a:pPr>
              <a:r>
                <a:rPr b="1" lang="en" sz="600">
                  <a:solidFill>
                    <a:srgbClr val="59575C"/>
                  </a:solidFill>
                  <a:latin typeface="Salesforce Sans"/>
                  <a:ea typeface="Salesforce Sans"/>
                  <a:cs typeface="Salesforce Sans"/>
                  <a:sym typeface="Salesforce Sans"/>
                </a:rPr>
                <a:t>Sidecar</a:t>
              </a:r>
              <a:endParaRPr b="1" sz="600">
                <a:solidFill>
                  <a:srgbClr val="59575C"/>
                </a:solidFill>
                <a:latin typeface="Salesforce Sans"/>
                <a:ea typeface="Salesforce Sans"/>
                <a:cs typeface="Salesforce Sans"/>
                <a:sym typeface="Salesforce Sans"/>
              </a:endParaRPr>
            </a:p>
            <a:p>
              <a:pPr indent="0" lvl="0" marL="0" rtl="0" algn="ctr">
                <a:spcBef>
                  <a:spcPts val="0"/>
                </a:spcBef>
                <a:spcAft>
                  <a:spcPts val="0"/>
                </a:spcAft>
                <a:buNone/>
              </a:pPr>
              <a:r>
                <a:rPr b="1" lang="en" sz="600">
                  <a:solidFill>
                    <a:srgbClr val="59575C"/>
                  </a:solidFill>
                  <a:latin typeface="Salesforce Sans"/>
                  <a:ea typeface="Salesforce Sans"/>
                  <a:cs typeface="Salesforce Sans"/>
                  <a:sym typeface="Salesforce Sans"/>
                </a:rPr>
                <a:t>proxy</a:t>
              </a:r>
              <a:endParaRPr b="1" sz="600">
                <a:solidFill>
                  <a:srgbClr val="59575C"/>
                </a:solidFill>
                <a:latin typeface="Salesforce Sans"/>
                <a:ea typeface="Salesforce Sans"/>
                <a:cs typeface="Salesforce Sans"/>
                <a:sym typeface="Salesforce Sans"/>
              </a:endParaRPr>
            </a:p>
          </p:txBody>
        </p:sp>
        <p:cxnSp>
          <p:nvCxnSpPr>
            <p:cNvPr id="1771" name="Google Shape;1771;p69"/>
            <p:cNvCxnSpPr>
              <a:stCxn id="1765" idx="2"/>
              <a:endCxn id="1766" idx="0"/>
            </p:cNvCxnSpPr>
            <p:nvPr/>
          </p:nvCxnSpPr>
          <p:spPr>
            <a:xfrm>
              <a:off x="5956325" y="3689613"/>
              <a:ext cx="0" cy="132600"/>
            </a:xfrm>
            <a:prstGeom prst="straightConnector1">
              <a:avLst/>
            </a:prstGeom>
            <a:noFill/>
            <a:ln cap="flat" cmpd="sng" w="9525">
              <a:solidFill>
                <a:srgbClr val="00A1DF"/>
              </a:solidFill>
              <a:prstDash val="solid"/>
              <a:round/>
              <a:headEnd len="med" w="med" type="none"/>
              <a:tailEnd len="med" w="med" type="triangle"/>
            </a:ln>
          </p:spPr>
        </p:cxnSp>
      </p:grpSp>
      <p:grpSp>
        <p:nvGrpSpPr>
          <p:cNvPr id="1772" name="Google Shape;1772;p69"/>
          <p:cNvGrpSpPr/>
          <p:nvPr/>
        </p:nvGrpSpPr>
        <p:grpSpPr>
          <a:xfrm>
            <a:off x="6505281" y="3788115"/>
            <a:ext cx="934664" cy="871466"/>
            <a:chOff x="5475425" y="3275075"/>
            <a:chExt cx="1034264" cy="1018186"/>
          </a:xfrm>
        </p:grpSpPr>
        <p:sp>
          <p:nvSpPr>
            <p:cNvPr id="1773" name="Google Shape;1773;p69"/>
            <p:cNvSpPr/>
            <p:nvPr/>
          </p:nvSpPr>
          <p:spPr>
            <a:xfrm>
              <a:off x="5547889" y="3331461"/>
              <a:ext cx="961800" cy="961800"/>
            </a:xfrm>
            <a:prstGeom prst="roundRect">
              <a:avLst>
                <a:gd fmla="val 16667" name="adj"/>
              </a:avLst>
            </a:prstGeom>
            <a:solidFill>
              <a:srgbClr val="BFBFB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grpSp>
          <p:nvGrpSpPr>
            <p:cNvPr id="1774" name="Google Shape;1774;p69"/>
            <p:cNvGrpSpPr/>
            <p:nvPr/>
          </p:nvGrpSpPr>
          <p:grpSpPr>
            <a:xfrm>
              <a:off x="5475425" y="3275075"/>
              <a:ext cx="961800" cy="961800"/>
              <a:chOff x="4400725" y="1706275"/>
              <a:chExt cx="961800" cy="961800"/>
            </a:xfrm>
          </p:grpSpPr>
          <p:sp>
            <p:nvSpPr>
              <p:cNvPr id="1775" name="Google Shape;1775;p69"/>
              <p:cNvSpPr/>
              <p:nvPr/>
            </p:nvSpPr>
            <p:spPr>
              <a:xfrm>
                <a:off x="4400725" y="1706275"/>
                <a:ext cx="961800" cy="961800"/>
              </a:xfrm>
              <a:prstGeom prst="roundRect">
                <a:avLst>
                  <a:gd fmla="val 16667" name="adj"/>
                </a:avLst>
              </a:prstGeom>
              <a:solidFill>
                <a:srgbClr val="BFBFB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sp>
            <p:nvSpPr>
              <p:cNvPr id="1776" name="Google Shape;1776;p69"/>
              <p:cNvSpPr/>
              <p:nvPr/>
            </p:nvSpPr>
            <p:spPr>
              <a:xfrm>
                <a:off x="4525825" y="1844213"/>
                <a:ext cx="711600" cy="2766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sp>
            <p:nvSpPr>
              <p:cNvPr id="1777" name="Google Shape;1777;p69"/>
              <p:cNvSpPr/>
              <p:nvPr/>
            </p:nvSpPr>
            <p:spPr>
              <a:xfrm>
                <a:off x="4525825" y="2253538"/>
                <a:ext cx="711600" cy="2766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grpSp>
        <p:pic>
          <p:nvPicPr>
            <p:cNvPr id="1778" name="Google Shape;1778;p69"/>
            <p:cNvPicPr preferRelativeResize="0"/>
            <p:nvPr/>
          </p:nvPicPr>
          <p:blipFill>
            <a:blip r:embed="rId19">
              <a:alphaModFix/>
            </a:blip>
            <a:stretch>
              <a:fillRect/>
            </a:stretch>
          </p:blipFill>
          <p:spPr>
            <a:xfrm>
              <a:off x="5640112" y="3841285"/>
              <a:ext cx="213075" cy="233968"/>
            </a:xfrm>
            <a:prstGeom prst="rect">
              <a:avLst/>
            </a:prstGeom>
            <a:noFill/>
            <a:ln>
              <a:noFill/>
            </a:ln>
          </p:spPr>
        </p:pic>
        <p:sp>
          <p:nvSpPr>
            <p:cNvPr id="1779" name="Google Shape;1779;p69"/>
            <p:cNvSpPr txBox="1"/>
            <p:nvPr/>
          </p:nvSpPr>
          <p:spPr>
            <a:xfrm>
              <a:off x="5809921" y="3415475"/>
              <a:ext cx="627300" cy="283200"/>
            </a:xfrm>
            <a:prstGeom prst="rect">
              <a:avLst/>
            </a:prstGeom>
            <a:noFill/>
            <a:ln>
              <a:noFill/>
            </a:ln>
          </p:spPr>
          <p:txBody>
            <a:bodyPr anchorCtr="0" anchor="t" bIns="91475" lIns="91475" spcFirstLastPara="1" rIns="91475" wrap="square" tIns="91475">
              <a:noAutofit/>
            </a:bodyPr>
            <a:lstStyle/>
            <a:p>
              <a:pPr indent="0" lvl="0" marL="0" rtl="0" algn="l">
                <a:spcBef>
                  <a:spcPts val="0"/>
                </a:spcBef>
                <a:spcAft>
                  <a:spcPts val="0"/>
                </a:spcAft>
                <a:buNone/>
              </a:pPr>
              <a:r>
                <a:rPr b="1" lang="en" sz="600">
                  <a:solidFill>
                    <a:srgbClr val="59575C"/>
                  </a:solidFill>
                  <a:latin typeface="Salesforce Sans"/>
                  <a:ea typeface="Salesforce Sans"/>
                  <a:cs typeface="Salesforce Sans"/>
                  <a:sym typeface="Salesforce Sans"/>
                </a:rPr>
                <a:t>Service B</a:t>
              </a:r>
              <a:endParaRPr b="1" sz="600">
                <a:solidFill>
                  <a:srgbClr val="59575C"/>
                </a:solidFill>
                <a:latin typeface="Salesforce Sans"/>
                <a:ea typeface="Salesforce Sans"/>
                <a:cs typeface="Salesforce Sans"/>
                <a:sym typeface="Salesforce Sans"/>
              </a:endParaRPr>
            </a:p>
          </p:txBody>
        </p:sp>
        <p:sp>
          <p:nvSpPr>
            <p:cNvPr id="1780" name="Google Shape;1780;p69"/>
            <p:cNvSpPr txBox="1"/>
            <p:nvPr/>
          </p:nvSpPr>
          <p:spPr>
            <a:xfrm>
              <a:off x="5724257" y="3777135"/>
              <a:ext cx="627300" cy="283200"/>
            </a:xfrm>
            <a:prstGeom prst="rect">
              <a:avLst/>
            </a:prstGeom>
            <a:noFill/>
            <a:ln>
              <a:noFill/>
            </a:ln>
          </p:spPr>
          <p:txBody>
            <a:bodyPr anchorCtr="0" anchor="t" bIns="91475" lIns="91475" spcFirstLastPara="1" rIns="91475" wrap="square" tIns="91475">
              <a:noAutofit/>
            </a:bodyPr>
            <a:lstStyle/>
            <a:p>
              <a:pPr indent="0" lvl="0" marL="0" rtl="0" algn="ctr">
                <a:spcBef>
                  <a:spcPts val="0"/>
                </a:spcBef>
                <a:spcAft>
                  <a:spcPts val="0"/>
                </a:spcAft>
                <a:buNone/>
              </a:pPr>
              <a:r>
                <a:rPr b="1" lang="en" sz="600">
                  <a:solidFill>
                    <a:srgbClr val="59575C"/>
                  </a:solidFill>
                  <a:latin typeface="Salesforce Sans"/>
                  <a:ea typeface="Salesforce Sans"/>
                  <a:cs typeface="Salesforce Sans"/>
                  <a:sym typeface="Salesforce Sans"/>
                </a:rPr>
                <a:t>Sidecar</a:t>
              </a:r>
              <a:endParaRPr b="1" sz="600">
                <a:solidFill>
                  <a:srgbClr val="59575C"/>
                </a:solidFill>
                <a:latin typeface="Salesforce Sans"/>
                <a:ea typeface="Salesforce Sans"/>
                <a:cs typeface="Salesforce Sans"/>
                <a:sym typeface="Salesforce Sans"/>
              </a:endParaRPr>
            </a:p>
            <a:p>
              <a:pPr indent="0" lvl="0" marL="0" rtl="0" algn="ctr">
                <a:spcBef>
                  <a:spcPts val="0"/>
                </a:spcBef>
                <a:spcAft>
                  <a:spcPts val="0"/>
                </a:spcAft>
                <a:buNone/>
              </a:pPr>
              <a:r>
                <a:rPr b="1" lang="en" sz="600">
                  <a:solidFill>
                    <a:srgbClr val="59575C"/>
                  </a:solidFill>
                  <a:latin typeface="Salesforce Sans"/>
                  <a:ea typeface="Salesforce Sans"/>
                  <a:cs typeface="Salesforce Sans"/>
                  <a:sym typeface="Salesforce Sans"/>
                </a:rPr>
                <a:t>proxy</a:t>
              </a:r>
              <a:endParaRPr b="1" sz="600">
                <a:solidFill>
                  <a:srgbClr val="59575C"/>
                </a:solidFill>
                <a:latin typeface="Salesforce Sans"/>
                <a:ea typeface="Salesforce Sans"/>
                <a:cs typeface="Salesforce Sans"/>
                <a:sym typeface="Salesforce Sans"/>
              </a:endParaRPr>
            </a:p>
          </p:txBody>
        </p:sp>
        <p:cxnSp>
          <p:nvCxnSpPr>
            <p:cNvPr id="1781" name="Google Shape;1781;p69"/>
            <p:cNvCxnSpPr>
              <a:stCxn id="1776" idx="2"/>
              <a:endCxn id="1777" idx="0"/>
            </p:cNvCxnSpPr>
            <p:nvPr/>
          </p:nvCxnSpPr>
          <p:spPr>
            <a:xfrm>
              <a:off x="5956325" y="3689613"/>
              <a:ext cx="0" cy="132600"/>
            </a:xfrm>
            <a:prstGeom prst="straightConnector1">
              <a:avLst/>
            </a:prstGeom>
            <a:noFill/>
            <a:ln cap="flat" cmpd="sng" w="9525">
              <a:solidFill>
                <a:srgbClr val="00A1DF"/>
              </a:solidFill>
              <a:prstDash val="solid"/>
              <a:round/>
              <a:headEnd len="med" w="med" type="none"/>
              <a:tailEnd len="med" w="med" type="triangle"/>
            </a:ln>
          </p:spPr>
        </p:cxnSp>
      </p:grpSp>
      <p:cxnSp>
        <p:nvCxnSpPr>
          <p:cNvPr id="1782" name="Google Shape;1782;p69"/>
          <p:cNvCxnSpPr>
            <a:stCxn id="1766" idx="3"/>
            <a:endCxn id="1777" idx="1"/>
          </p:cNvCxnSpPr>
          <p:nvPr/>
        </p:nvCxnSpPr>
        <p:spPr>
          <a:xfrm>
            <a:off x="5968706" y="4374888"/>
            <a:ext cx="649500" cy="0"/>
          </a:xfrm>
          <a:prstGeom prst="straightConnector1">
            <a:avLst/>
          </a:prstGeom>
          <a:noFill/>
          <a:ln cap="flat" cmpd="sng" w="9525">
            <a:solidFill>
              <a:srgbClr val="00A0DF"/>
            </a:solidFill>
            <a:prstDash val="solid"/>
            <a:round/>
            <a:headEnd len="med" w="med" type="triangle"/>
            <a:tailEnd len="med" w="med" type="triangle"/>
          </a:ln>
        </p:spPr>
      </p:cxnSp>
      <p:pic>
        <p:nvPicPr>
          <p:cNvPr id="1783" name="Google Shape;1783;p69"/>
          <p:cNvPicPr preferRelativeResize="0"/>
          <p:nvPr/>
        </p:nvPicPr>
        <p:blipFill>
          <a:blip r:embed="rId21">
            <a:alphaModFix/>
          </a:blip>
          <a:stretch>
            <a:fillRect/>
          </a:stretch>
        </p:blipFill>
        <p:spPr>
          <a:xfrm>
            <a:off x="6648696" y="3945144"/>
            <a:ext cx="173348" cy="164316"/>
          </a:xfrm>
          <a:prstGeom prst="rect">
            <a:avLst/>
          </a:prstGeom>
          <a:noFill/>
          <a:ln>
            <a:noFill/>
          </a:ln>
        </p:spPr>
      </p:pic>
      <p:grpSp>
        <p:nvGrpSpPr>
          <p:cNvPr id="1784" name="Google Shape;1784;p69"/>
          <p:cNvGrpSpPr/>
          <p:nvPr/>
        </p:nvGrpSpPr>
        <p:grpSpPr>
          <a:xfrm>
            <a:off x="1311898" y="3631553"/>
            <a:ext cx="1752863" cy="274484"/>
            <a:chOff x="1349308" y="1911951"/>
            <a:chExt cx="1939651" cy="320696"/>
          </a:xfrm>
        </p:grpSpPr>
        <p:pic>
          <p:nvPicPr>
            <p:cNvPr id="1785" name="Google Shape;1785;p69"/>
            <p:cNvPicPr preferRelativeResize="0"/>
            <p:nvPr/>
          </p:nvPicPr>
          <p:blipFill>
            <a:blip r:embed="rId22">
              <a:alphaModFix/>
            </a:blip>
            <a:stretch>
              <a:fillRect/>
            </a:stretch>
          </p:blipFill>
          <p:spPr>
            <a:xfrm>
              <a:off x="1349308" y="1957585"/>
              <a:ext cx="283200" cy="275062"/>
            </a:xfrm>
            <a:prstGeom prst="rect">
              <a:avLst/>
            </a:prstGeom>
            <a:noFill/>
            <a:ln>
              <a:noFill/>
            </a:ln>
          </p:spPr>
        </p:pic>
        <p:sp>
          <p:nvSpPr>
            <p:cNvPr id="1786" name="Google Shape;1786;p69"/>
            <p:cNvSpPr txBox="1"/>
            <p:nvPr/>
          </p:nvSpPr>
          <p:spPr>
            <a:xfrm>
              <a:off x="1591259" y="1911951"/>
              <a:ext cx="1697700" cy="283200"/>
            </a:xfrm>
            <a:prstGeom prst="rect">
              <a:avLst/>
            </a:prstGeom>
            <a:noFill/>
            <a:ln>
              <a:noFill/>
            </a:ln>
          </p:spPr>
          <p:txBody>
            <a:bodyPr anchorCtr="0" anchor="t" bIns="91475" lIns="91475" spcFirstLastPara="1" rIns="91475" wrap="square" tIns="91475">
              <a:noAutofit/>
            </a:bodyPr>
            <a:lstStyle/>
            <a:p>
              <a:pPr indent="0" lvl="0" marL="0" rtl="0" algn="l">
                <a:spcBef>
                  <a:spcPts val="0"/>
                </a:spcBef>
                <a:spcAft>
                  <a:spcPts val="0"/>
                </a:spcAft>
                <a:buNone/>
              </a:pPr>
              <a:r>
                <a:rPr lang="en" sz="1200">
                  <a:solidFill>
                    <a:srgbClr val="59575C"/>
                  </a:solidFill>
                  <a:latin typeface="Salesforce Sans"/>
                  <a:ea typeface="Salesforce Sans"/>
                  <a:cs typeface="Salesforce Sans"/>
                  <a:sym typeface="Salesforce Sans"/>
                </a:rPr>
                <a:t>Kubernetes cluster</a:t>
              </a:r>
              <a:endParaRPr sz="1200">
                <a:solidFill>
                  <a:srgbClr val="59575C"/>
                </a:solidFill>
                <a:latin typeface="Salesforce Sans"/>
                <a:ea typeface="Salesforce Sans"/>
                <a:cs typeface="Salesforce Sans"/>
                <a:sym typeface="Salesforce Sans"/>
              </a:endParaRPr>
            </a:p>
          </p:txBody>
        </p:sp>
      </p:grpSp>
      <p:sp>
        <p:nvSpPr>
          <p:cNvPr id="1787" name="Google Shape;1787;p69"/>
          <p:cNvSpPr/>
          <p:nvPr/>
        </p:nvSpPr>
        <p:spPr>
          <a:xfrm>
            <a:off x="4305146" y="3160775"/>
            <a:ext cx="335231" cy="296198"/>
          </a:xfrm>
          <a:prstGeom prst="flowChartDecision">
            <a:avLst/>
          </a:prstGeom>
          <a:solidFill>
            <a:srgbClr val="00A1DF"/>
          </a:solidFill>
          <a:ln cap="flat" cmpd="sng" w="9525">
            <a:solidFill>
              <a:srgbClr val="323031"/>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sz="800">
              <a:latin typeface="Quicksand"/>
              <a:ea typeface="Quicksand"/>
              <a:cs typeface="Quicksand"/>
              <a:sym typeface="Quicksand"/>
            </a:endParaRPr>
          </a:p>
        </p:txBody>
      </p:sp>
      <p:sp>
        <p:nvSpPr>
          <p:cNvPr id="1788" name="Google Shape;1788;p69"/>
          <p:cNvSpPr/>
          <p:nvPr/>
        </p:nvSpPr>
        <p:spPr>
          <a:xfrm>
            <a:off x="3702224" y="3889900"/>
            <a:ext cx="1401600" cy="269100"/>
          </a:xfrm>
          <a:prstGeom prst="roundRect">
            <a:avLst>
              <a:gd fmla="val 16667" name="adj"/>
            </a:avLst>
          </a:prstGeom>
          <a:solidFill>
            <a:srgbClr val="FFFFFF"/>
          </a:solidFill>
          <a:ln cap="flat" cmpd="sng" w="19050">
            <a:solidFill>
              <a:srgbClr val="00A1DF"/>
            </a:solidFill>
            <a:prstDash val="dash"/>
            <a:round/>
            <a:headEnd len="sm" w="sm" type="none"/>
            <a:tailEnd len="sm" w="sm" type="none"/>
          </a:ln>
        </p:spPr>
        <p:txBody>
          <a:bodyPr anchorCtr="0" anchor="ctr" bIns="91475" lIns="91475" spcFirstLastPara="1" rIns="91475" wrap="square" tIns="91475">
            <a:noAutofit/>
          </a:bodyPr>
          <a:lstStyle/>
          <a:p>
            <a:pPr indent="0" lvl="0" marL="0" rtl="0" algn="ctr">
              <a:spcBef>
                <a:spcPts val="0"/>
              </a:spcBef>
              <a:spcAft>
                <a:spcPts val="0"/>
              </a:spcAft>
              <a:buNone/>
            </a:pPr>
            <a:r>
              <a:rPr lang="en" sz="1000">
                <a:solidFill>
                  <a:srgbClr val="59575C"/>
                </a:solidFill>
                <a:latin typeface="Salesforce Sans"/>
                <a:ea typeface="Salesforce Sans"/>
                <a:cs typeface="Salesforce Sans"/>
                <a:sym typeface="Salesforce Sans"/>
              </a:rPr>
              <a:t>        Mule Adapter</a:t>
            </a:r>
            <a:endParaRPr sz="1000">
              <a:solidFill>
                <a:srgbClr val="59575C"/>
              </a:solidFill>
              <a:latin typeface="Salesforce Sans"/>
              <a:ea typeface="Salesforce Sans"/>
              <a:cs typeface="Salesforce Sans"/>
              <a:sym typeface="Salesforce Sans"/>
            </a:endParaRPr>
          </a:p>
        </p:txBody>
      </p:sp>
      <p:pic>
        <p:nvPicPr>
          <p:cNvPr id="1789" name="Google Shape;1789;p69"/>
          <p:cNvPicPr preferRelativeResize="0"/>
          <p:nvPr/>
        </p:nvPicPr>
        <p:blipFill>
          <a:blip r:embed="rId23">
            <a:alphaModFix/>
          </a:blip>
          <a:stretch>
            <a:fillRect/>
          </a:stretch>
        </p:blipFill>
        <p:spPr>
          <a:xfrm>
            <a:off x="3202215" y="4089368"/>
            <a:ext cx="146783" cy="208709"/>
          </a:xfrm>
          <a:prstGeom prst="rect">
            <a:avLst/>
          </a:prstGeom>
          <a:noFill/>
          <a:ln>
            <a:noFill/>
          </a:ln>
        </p:spPr>
      </p:pic>
      <p:sp>
        <p:nvSpPr>
          <p:cNvPr id="1790" name="Google Shape;1790;p69"/>
          <p:cNvSpPr txBox="1"/>
          <p:nvPr/>
        </p:nvSpPr>
        <p:spPr>
          <a:xfrm>
            <a:off x="3314921" y="4055607"/>
            <a:ext cx="566700" cy="242400"/>
          </a:xfrm>
          <a:prstGeom prst="rect">
            <a:avLst/>
          </a:prstGeom>
          <a:noFill/>
          <a:ln>
            <a:noFill/>
          </a:ln>
        </p:spPr>
        <p:txBody>
          <a:bodyPr anchorCtr="0" anchor="t" bIns="91475" lIns="91475" spcFirstLastPara="1" rIns="91475" wrap="square" tIns="91475">
            <a:noAutofit/>
          </a:bodyPr>
          <a:lstStyle/>
          <a:p>
            <a:pPr indent="0" lvl="0" marL="0" rtl="0" algn="l">
              <a:spcBef>
                <a:spcPts val="0"/>
              </a:spcBef>
              <a:spcAft>
                <a:spcPts val="0"/>
              </a:spcAft>
              <a:buNone/>
            </a:pPr>
            <a:r>
              <a:rPr lang="en" sz="1200">
                <a:solidFill>
                  <a:srgbClr val="59575C"/>
                </a:solidFill>
                <a:latin typeface="Salesforce Sans"/>
                <a:ea typeface="Salesforce Sans"/>
                <a:cs typeface="Salesforce Sans"/>
                <a:sym typeface="Salesforce Sans"/>
              </a:rPr>
              <a:t>Istio</a:t>
            </a:r>
            <a:endParaRPr sz="1200">
              <a:solidFill>
                <a:srgbClr val="59575C"/>
              </a:solidFill>
              <a:latin typeface="Salesforce Sans"/>
              <a:ea typeface="Salesforce Sans"/>
              <a:cs typeface="Salesforce Sans"/>
              <a:sym typeface="Salesforce Sans"/>
            </a:endParaRPr>
          </a:p>
        </p:txBody>
      </p:sp>
      <p:pic>
        <p:nvPicPr>
          <p:cNvPr id="1791" name="Google Shape;1791;p69"/>
          <p:cNvPicPr preferRelativeResize="0"/>
          <p:nvPr/>
        </p:nvPicPr>
        <p:blipFill>
          <a:blip r:embed="rId24">
            <a:alphaModFix/>
          </a:blip>
          <a:stretch>
            <a:fillRect/>
          </a:stretch>
        </p:blipFill>
        <p:spPr>
          <a:xfrm>
            <a:off x="3724081" y="3903271"/>
            <a:ext cx="255662" cy="242338"/>
          </a:xfrm>
          <a:prstGeom prst="rect">
            <a:avLst/>
          </a:prstGeom>
          <a:noFill/>
          <a:ln>
            <a:noFill/>
          </a:ln>
        </p:spPr>
      </p:pic>
      <p:pic>
        <p:nvPicPr>
          <p:cNvPr id="1792" name="Google Shape;1792;p69"/>
          <p:cNvPicPr preferRelativeResize="0"/>
          <p:nvPr/>
        </p:nvPicPr>
        <p:blipFill rotWithShape="1">
          <a:blip r:embed="rId25">
            <a:alphaModFix/>
          </a:blip>
          <a:srcRect b="0" l="0" r="0" t="0"/>
          <a:stretch/>
        </p:blipFill>
        <p:spPr>
          <a:xfrm>
            <a:off x="495725" y="1561600"/>
            <a:ext cx="516243" cy="346200"/>
          </a:xfrm>
          <a:prstGeom prst="rect">
            <a:avLst/>
          </a:prstGeom>
          <a:noFill/>
          <a:ln>
            <a:noFill/>
          </a:ln>
        </p:spPr>
      </p:pic>
      <p:grpSp>
        <p:nvGrpSpPr>
          <p:cNvPr id="1793" name="Google Shape;1793;p69"/>
          <p:cNvGrpSpPr/>
          <p:nvPr/>
        </p:nvGrpSpPr>
        <p:grpSpPr>
          <a:xfrm>
            <a:off x="508250" y="3199393"/>
            <a:ext cx="597730" cy="448905"/>
            <a:chOff x="500900" y="3146793"/>
            <a:chExt cx="597730" cy="448905"/>
          </a:xfrm>
        </p:grpSpPr>
        <p:pic>
          <p:nvPicPr>
            <p:cNvPr id="1794" name="Google Shape;1794;p69"/>
            <p:cNvPicPr preferRelativeResize="0"/>
            <p:nvPr/>
          </p:nvPicPr>
          <p:blipFill rotWithShape="1">
            <a:blip r:embed="rId26">
              <a:alphaModFix/>
            </a:blip>
            <a:srcRect b="0" l="0" r="0" t="0"/>
            <a:stretch/>
          </p:blipFill>
          <p:spPr>
            <a:xfrm>
              <a:off x="500900" y="3309750"/>
              <a:ext cx="279259" cy="285948"/>
            </a:xfrm>
            <a:prstGeom prst="rect">
              <a:avLst/>
            </a:prstGeom>
            <a:noFill/>
            <a:ln>
              <a:noFill/>
            </a:ln>
          </p:spPr>
        </p:pic>
        <p:grpSp>
          <p:nvGrpSpPr>
            <p:cNvPr id="1795" name="Google Shape;1795;p69"/>
            <p:cNvGrpSpPr/>
            <p:nvPr/>
          </p:nvGrpSpPr>
          <p:grpSpPr>
            <a:xfrm>
              <a:off x="732152" y="3146793"/>
              <a:ext cx="366478" cy="218928"/>
              <a:chOff x="4376351" y="4453555"/>
              <a:chExt cx="512700" cy="300767"/>
            </a:xfrm>
          </p:grpSpPr>
          <p:pic>
            <p:nvPicPr>
              <p:cNvPr id="1796" name="Google Shape;1796;p69"/>
              <p:cNvPicPr preferRelativeResize="0"/>
              <p:nvPr/>
            </p:nvPicPr>
            <p:blipFill rotWithShape="1">
              <a:blip r:embed="rId27">
                <a:alphaModFix/>
              </a:blip>
              <a:srcRect b="0" l="0" r="0" t="0"/>
              <a:stretch/>
            </p:blipFill>
            <p:spPr>
              <a:xfrm>
                <a:off x="4376351" y="4453555"/>
                <a:ext cx="512700" cy="300767"/>
              </a:xfrm>
              <a:prstGeom prst="rect">
                <a:avLst/>
              </a:prstGeom>
              <a:noFill/>
              <a:ln>
                <a:noFill/>
              </a:ln>
            </p:spPr>
          </p:pic>
          <p:sp>
            <p:nvSpPr>
              <p:cNvPr id="1797" name="Google Shape;1797;p69"/>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70"/>
          <p:cNvSpPr/>
          <p:nvPr/>
        </p:nvSpPr>
        <p:spPr>
          <a:xfrm>
            <a:off x="2255420" y="788231"/>
            <a:ext cx="4475100" cy="537000"/>
          </a:xfrm>
          <a:prstGeom prst="rect">
            <a:avLst/>
          </a:prstGeom>
          <a:solidFill>
            <a:schemeClr val="dk2"/>
          </a:solidFill>
          <a:ln>
            <a:noFill/>
          </a:ln>
        </p:spPr>
        <p:txBody>
          <a:bodyPr anchorCtr="0" anchor="ctr" bIns="34300" lIns="68625" spcFirstLastPara="1" rIns="68625" wrap="square" tIns="34300">
            <a:noAutofit/>
          </a:bodyPr>
          <a:lstStyle/>
          <a:p>
            <a:pPr indent="0" lvl="0" marL="0" rtl="0" algn="l">
              <a:spcBef>
                <a:spcPts val="0"/>
              </a:spcBef>
              <a:spcAft>
                <a:spcPts val="0"/>
              </a:spcAft>
              <a:buNone/>
            </a:pPr>
            <a:r>
              <a:t/>
            </a:r>
            <a:endParaRPr sz="700">
              <a:solidFill>
                <a:schemeClr val="lt1"/>
              </a:solidFill>
              <a:latin typeface="Salesforce Sans"/>
              <a:ea typeface="Salesforce Sans"/>
              <a:cs typeface="Salesforce Sans"/>
              <a:sym typeface="Salesforce Sans"/>
            </a:endParaRPr>
          </a:p>
        </p:txBody>
      </p:sp>
      <p:sp>
        <p:nvSpPr>
          <p:cNvPr id="1803" name="Google Shape;1803;p70"/>
          <p:cNvSpPr/>
          <p:nvPr/>
        </p:nvSpPr>
        <p:spPr>
          <a:xfrm>
            <a:off x="586400" y="2113375"/>
            <a:ext cx="8025900" cy="3032400"/>
          </a:xfrm>
          <a:prstGeom prst="roundRect">
            <a:avLst>
              <a:gd fmla="val 3610" name="adj"/>
            </a:avLst>
          </a:prstGeom>
          <a:noFill/>
          <a:ln cap="flat" cmpd="sng" w="9525">
            <a:solidFill>
              <a:srgbClr val="000000"/>
            </a:solidFill>
            <a:prstDash val="solid"/>
            <a:round/>
            <a:headEnd len="sm" w="sm" type="none"/>
            <a:tailEnd len="sm" w="sm" type="none"/>
          </a:ln>
        </p:spPr>
        <p:txBody>
          <a:bodyPr anchorCtr="0" anchor="t"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t/>
            </a:r>
            <a:endParaRPr i="0" sz="900" u="none" cap="none" strike="noStrike">
              <a:solidFill>
                <a:srgbClr val="000000"/>
              </a:solidFill>
            </a:endParaRPr>
          </a:p>
        </p:txBody>
      </p:sp>
      <p:sp>
        <p:nvSpPr>
          <p:cNvPr id="1804" name="Google Shape;1804;p70"/>
          <p:cNvSpPr/>
          <p:nvPr/>
        </p:nvSpPr>
        <p:spPr>
          <a:xfrm>
            <a:off x="714199" y="2227669"/>
            <a:ext cx="3812100" cy="2572200"/>
          </a:xfrm>
          <a:prstGeom prst="roundRect">
            <a:avLst>
              <a:gd fmla="val 3610" name="adj"/>
            </a:avLst>
          </a:prstGeom>
          <a:noFill/>
          <a:ln cap="flat" cmpd="sng" w="9525">
            <a:solidFill>
              <a:srgbClr val="000000"/>
            </a:solidFill>
            <a:prstDash val="dash"/>
            <a:round/>
            <a:headEnd len="sm" w="sm" type="none"/>
            <a:tailEnd len="sm" w="sm" type="none"/>
          </a:ln>
        </p:spPr>
        <p:txBody>
          <a:bodyPr anchorCtr="0" anchor="t"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t/>
            </a:r>
            <a:endParaRPr i="0" sz="900" u="none" cap="none" strike="noStrike">
              <a:solidFill>
                <a:srgbClr val="000000"/>
              </a:solidFill>
            </a:endParaRPr>
          </a:p>
        </p:txBody>
      </p:sp>
      <p:sp>
        <p:nvSpPr>
          <p:cNvPr id="1805" name="Google Shape;1805;p70"/>
          <p:cNvSpPr txBox="1"/>
          <p:nvPr>
            <p:ph type="title"/>
          </p:nvPr>
        </p:nvSpPr>
        <p:spPr>
          <a:xfrm>
            <a:off x="456844" y="33364"/>
            <a:ext cx="7110000" cy="676800"/>
          </a:xfrm>
          <a:prstGeom prst="rect">
            <a:avLst/>
          </a:prstGeom>
        </p:spPr>
        <p:txBody>
          <a:bodyPr anchorCtr="0" anchor="ctr" bIns="68625" lIns="68625" spcFirstLastPara="1" rIns="68625" wrap="square" tIns="68625">
            <a:noAutofit/>
          </a:bodyPr>
          <a:lstStyle/>
          <a:p>
            <a:pPr indent="0" lvl="0" marL="0" rtl="0" algn="l">
              <a:spcBef>
                <a:spcPts val="0"/>
              </a:spcBef>
              <a:spcAft>
                <a:spcPts val="0"/>
              </a:spcAft>
              <a:buNone/>
            </a:pPr>
            <a:r>
              <a:rPr lang="en">
                <a:solidFill>
                  <a:schemeClr val="dk1"/>
                </a:solidFill>
                <a:latin typeface="Arial"/>
                <a:ea typeface="Arial"/>
                <a:cs typeface="Arial"/>
                <a:sym typeface="Arial"/>
              </a:rPr>
              <a:t>Anypoint Service Mesh Architecture</a:t>
            </a:r>
            <a:endParaRPr/>
          </a:p>
        </p:txBody>
      </p:sp>
      <p:cxnSp>
        <p:nvCxnSpPr>
          <p:cNvPr id="1806" name="Google Shape;1806;p70"/>
          <p:cNvCxnSpPr/>
          <p:nvPr/>
        </p:nvCxnSpPr>
        <p:spPr>
          <a:xfrm rot="10800000">
            <a:off x="468236" y="1519706"/>
            <a:ext cx="8398500" cy="3300"/>
          </a:xfrm>
          <a:prstGeom prst="bentConnector3">
            <a:avLst>
              <a:gd fmla="val 50000" name="adj1"/>
            </a:avLst>
          </a:prstGeom>
          <a:noFill/>
          <a:ln cap="rnd" cmpd="sng" w="19050">
            <a:solidFill>
              <a:srgbClr val="2E3961"/>
            </a:solidFill>
            <a:prstDash val="dash"/>
            <a:round/>
            <a:headEnd len="med" w="med" type="none"/>
            <a:tailEnd len="lg" w="lg" type="none"/>
          </a:ln>
        </p:spPr>
      </p:cxnSp>
      <p:sp>
        <p:nvSpPr>
          <p:cNvPr id="1807" name="Google Shape;1807;p70"/>
          <p:cNvSpPr/>
          <p:nvPr/>
        </p:nvSpPr>
        <p:spPr>
          <a:xfrm>
            <a:off x="3100125" y="4811850"/>
            <a:ext cx="3185700" cy="333900"/>
          </a:xfrm>
          <a:prstGeom prst="roundRect">
            <a:avLst>
              <a:gd fmla="val 7581" name="adj"/>
            </a:avLst>
          </a:prstGeom>
          <a:noFill/>
          <a:ln>
            <a:noFill/>
          </a:ln>
        </p:spPr>
        <p:txBody>
          <a:bodyPr anchorCtr="0" anchor="ctr" bIns="34300" lIns="67550" spcFirstLastPara="1" rIns="67550" wrap="square" tIns="34300">
            <a:noAutofit/>
          </a:bodyPr>
          <a:lstStyle/>
          <a:p>
            <a:pPr indent="0" lvl="0" marL="0" marR="0" rtl="0" algn="ctr">
              <a:spcBef>
                <a:spcPts val="0"/>
              </a:spcBef>
              <a:spcAft>
                <a:spcPts val="0"/>
              </a:spcAft>
              <a:buNone/>
            </a:pPr>
            <a:r>
              <a:rPr lang="en" sz="1100">
                <a:solidFill>
                  <a:srgbClr val="2E3961"/>
                </a:solidFill>
              </a:rPr>
              <a:t>KUBERNETES CLUSTER (AKS/EKS/GKE/OpenShift)</a:t>
            </a:r>
            <a:endParaRPr sz="1100"/>
          </a:p>
        </p:txBody>
      </p:sp>
      <p:grpSp>
        <p:nvGrpSpPr>
          <p:cNvPr id="1808" name="Google Shape;1808;p70"/>
          <p:cNvGrpSpPr/>
          <p:nvPr/>
        </p:nvGrpSpPr>
        <p:grpSpPr>
          <a:xfrm>
            <a:off x="2384806" y="902006"/>
            <a:ext cx="1054631" cy="334532"/>
            <a:chOff x="10211511" y="3634849"/>
            <a:chExt cx="1405800" cy="446400"/>
          </a:xfrm>
        </p:grpSpPr>
        <p:sp>
          <p:nvSpPr>
            <p:cNvPr id="1809" name="Google Shape;1809;p70"/>
            <p:cNvSpPr/>
            <p:nvPr/>
          </p:nvSpPr>
          <p:spPr>
            <a:xfrm>
              <a:off x="10211511" y="3634849"/>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lnSpc>
                  <a:spcPct val="100000"/>
                </a:lnSpc>
                <a:spcBef>
                  <a:spcPts val="0"/>
                </a:spcBef>
                <a:spcAft>
                  <a:spcPts val="0"/>
                </a:spcAft>
                <a:buNone/>
              </a:pPr>
              <a:r>
                <a:rPr b="1" i="0" lang="en" sz="600" u="none" cap="none" strike="noStrike">
                  <a:solidFill>
                    <a:schemeClr val="lt1"/>
                  </a:solidFill>
                  <a:latin typeface="Arial"/>
                  <a:ea typeface="Arial"/>
                  <a:cs typeface="Arial"/>
                  <a:sym typeface="Arial"/>
                </a:rPr>
                <a:t>MANAGEMENT CENTER</a:t>
              </a:r>
              <a:endParaRPr b="1" i="0" sz="600" u="none" cap="none" strike="noStrike">
                <a:solidFill>
                  <a:schemeClr val="lt1"/>
                </a:solidFill>
                <a:latin typeface="Salesforce Sans"/>
                <a:ea typeface="Salesforce Sans"/>
                <a:cs typeface="Salesforce Sans"/>
                <a:sym typeface="Salesforce Sans"/>
              </a:endParaRPr>
            </a:p>
          </p:txBody>
        </p:sp>
        <p:pic>
          <p:nvPicPr>
            <p:cNvPr id="1810" name="Google Shape;1810;p70"/>
            <p:cNvPicPr preferRelativeResize="0"/>
            <p:nvPr/>
          </p:nvPicPr>
          <p:blipFill rotWithShape="1">
            <a:blip r:embed="rId3">
              <a:alphaModFix/>
            </a:blip>
            <a:srcRect b="0" l="0" r="0" t="0"/>
            <a:stretch/>
          </p:blipFill>
          <p:spPr>
            <a:xfrm>
              <a:off x="10293360" y="3663668"/>
              <a:ext cx="360000" cy="360000"/>
            </a:xfrm>
            <a:prstGeom prst="ellipse">
              <a:avLst/>
            </a:prstGeom>
            <a:solidFill>
              <a:schemeClr val="lt1"/>
            </a:solidFill>
            <a:ln>
              <a:noFill/>
            </a:ln>
          </p:spPr>
        </p:pic>
      </p:grpSp>
      <p:grpSp>
        <p:nvGrpSpPr>
          <p:cNvPr id="1811" name="Google Shape;1811;p70"/>
          <p:cNvGrpSpPr/>
          <p:nvPr/>
        </p:nvGrpSpPr>
        <p:grpSpPr>
          <a:xfrm>
            <a:off x="2778991" y="2962053"/>
            <a:ext cx="1591525" cy="1578087"/>
            <a:chOff x="5475425" y="3275075"/>
            <a:chExt cx="1034264" cy="1018186"/>
          </a:xfrm>
        </p:grpSpPr>
        <p:sp>
          <p:nvSpPr>
            <p:cNvPr id="1812" name="Google Shape;1812;p70"/>
            <p:cNvSpPr/>
            <p:nvPr/>
          </p:nvSpPr>
          <p:spPr>
            <a:xfrm>
              <a:off x="5547889" y="3331461"/>
              <a:ext cx="961800" cy="961800"/>
            </a:xfrm>
            <a:prstGeom prst="roundRect">
              <a:avLst>
                <a:gd fmla="val 16667" name="adj"/>
              </a:avLst>
            </a:prstGeom>
            <a:solidFill>
              <a:srgbClr val="BFBFB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grpSp>
          <p:nvGrpSpPr>
            <p:cNvPr id="1813" name="Google Shape;1813;p70"/>
            <p:cNvGrpSpPr/>
            <p:nvPr/>
          </p:nvGrpSpPr>
          <p:grpSpPr>
            <a:xfrm>
              <a:off x="5475425" y="3275075"/>
              <a:ext cx="961800" cy="961800"/>
              <a:chOff x="4400725" y="1706275"/>
              <a:chExt cx="961800" cy="961800"/>
            </a:xfrm>
          </p:grpSpPr>
          <p:sp>
            <p:nvSpPr>
              <p:cNvPr id="1814" name="Google Shape;1814;p70"/>
              <p:cNvSpPr/>
              <p:nvPr/>
            </p:nvSpPr>
            <p:spPr>
              <a:xfrm>
                <a:off x="4400725" y="1706275"/>
                <a:ext cx="961800" cy="961800"/>
              </a:xfrm>
              <a:prstGeom prst="roundRect">
                <a:avLst>
                  <a:gd fmla="val 16667" name="adj"/>
                </a:avLst>
              </a:prstGeom>
              <a:solidFill>
                <a:srgbClr val="BFBFB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sp>
            <p:nvSpPr>
              <p:cNvPr id="1815" name="Google Shape;1815;p70"/>
              <p:cNvSpPr/>
              <p:nvPr/>
            </p:nvSpPr>
            <p:spPr>
              <a:xfrm>
                <a:off x="4525825" y="1844213"/>
                <a:ext cx="711600" cy="2766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sp>
            <p:nvSpPr>
              <p:cNvPr id="1816" name="Google Shape;1816;p70"/>
              <p:cNvSpPr/>
              <p:nvPr/>
            </p:nvSpPr>
            <p:spPr>
              <a:xfrm>
                <a:off x="4525825" y="2253538"/>
                <a:ext cx="711600" cy="2766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grpSp>
        <p:pic>
          <p:nvPicPr>
            <p:cNvPr id="1817" name="Google Shape;1817;p70"/>
            <p:cNvPicPr preferRelativeResize="0"/>
            <p:nvPr/>
          </p:nvPicPr>
          <p:blipFill>
            <a:blip r:embed="rId4">
              <a:alphaModFix/>
            </a:blip>
            <a:stretch>
              <a:fillRect/>
            </a:stretch>
          </p:blipFill>
          <p:spPr>
            <a:xfrm>
              <a:off x="5614772" y="3425147"/>
              <a:ext cx="213075" cy="233968"/>
            </a:xfrm>
            <a:prstGeom prst="rect">
              <a:avLst/>
            </a:prstGeom>
            <a:noFill/>
            <a:ln>
              <a:noFill/>
            </a:ln>
          </p:spPr>
        </p:pic>
        <p:sp>
          <p:nvSpPr>
            <p:cNvPr id="1818" name="Google Shape;1818;p70"/>
            <p:cNvSpPr txBox="1"/>
            <p:nvPr/>
          </p:nvSpPr>
          <p:spPr>
            <a:xfrm>
              <a:off x="5792409" y="3819041"/>
              <a:ext cx="502200" cy="283200"/>
            </a:xfrm>
            <a:prstGeom prst="rect">
              <a:avLst/>
            </a:prstGeom>
            <a:noFill/>
            <a:ln>
              <a:noFill/>
            </a:ln>
          </p:spPr>
          <p:txBody>
            <a:bodyPr anchorCtr="0" anchor="t" bIns="91475" lIns="91475" spcFirstLastPara="1" rIns="91475" wrap="square" tIns="91475">
              <a:noAutofit/>
            </a:bodyPr>
            <a:lstStyle/>
            <a:p>
              <a:pPr indent="0" lvl="0" marL="0" rtl="0" algn="ctr">
                <a:spcBef>
                  <a:spcPts val="0"/>
                </a:spcBef>
                <a:spcAft>
                  <a:spcPts val="0"/>
                </a:spcAft>
                <a:buNone/>
              </a:pPr>
              <a:r>
                <a:rPr b="1" lang="en" sz="900">
                  <a:solidFill>
                    <a:srgbClr val="59575C"/>
                  </a:solidFill>
                  <a:latin typeface="Salesforce Sans"/>
                  <a:ea typeface="Salesforce Sans"/>
                  <a:cs typeface="Salesforce Sans"/>
                  <a:sym typeface="Salesforce Sans"/>
                </a:rPr>
                <a:t>Service </a:t>
              </a:r>
              <a:endParaRPr b="1" sz="900">
                <a:solidFill>
                  <a:srgbClr val="59575C"/>
                </a:solidFill>
                <a:latin typeface="Salesforce Sans"/>
                <a:ea typeface="Salesforce Sans"/>
                <a:cs typeface="Salesforce Sans"/>
                <a:sym typeface="Salesforce Sans"/>
              </a:endParaRPr>
            </a:p>
            <a:p>
              <a:pPr indent="0" lvl="0" marL="0" rtl="0" algn="ctr">
                <a:spcBef>
                  <a:spcPts val="0"/>
                </a:spcBef>
                <a:spcAft>
                  <a:spcPts val="0"/>
                </a:spcAft>
                <a:buNone/>
              </a:pPr>
              <a:r>
                <a:rPr b="1" lang="en" sz="900">
                  <a:solidFill>
                    <a:srgbClr val="59575C"/>
                  </a:solidFill>
                  <a:latin typeface="Salesforce Sans"/>
                  <a:ea typeface="Salesforce Sans"/>
                  <a:cs typeface="Salesforce Sans"/>
                  <a:sym typeface="Salesforce Sans"/>
                </a:rPr>
                <a:t>B</a:t>
              </a:r>
              <a:endParaRPr b="1" sz="900">
                <a:solidFill>
                  <a:srgbClr val="59575C"/>
                </a:solidFill>
                <a:latin typeface="Salesforce Sans"/>
                <a:ea typeface="Salesforce Sans"/>
                <a:cs typeface="Salesforce Sans"/>
                <a:sym typeface="Salesforce Sans"/>
              </a:endParaRPr>
            </a:p>
          </p:txBody>
        </p:sp>
        <p:sp>
          <p:nvSpPr>
            <p:cNvPr id="1819" name="Google Shape;1819;p70"/>
            <p:cNvSpPr txBox="1"/>
            <p:nvPr/>
          </p:nvSpPr>
          <p:spPr>
            <a:xfrm>
              <a:off x="5698922" y="3410228"/>
              <a:ext cx="711600" cy="276600"/>
            </a:xfrm>
            <a:prstGeom prst="rect">
              <a:avLst/>
            </a:prstGeom>
            <a:noFill/>
            <a:ln>
              <a:noFill/>
            </a:ln>
          </p:spPr>
          <p:txBody>
            <a:bodyPr anchorCtr="0" anchor="t" bIns="91475" lIns="91475" spcFirstLastPara="1" rIns="91475" wrap="square" tIns="91475">
              <a:noAutofit/>
            </a:bodyPr>
            <a:lstStyle/>
            <a:p>
              <a:pPr indent="0" lvl="0" marL="0" rtl="0" algn="ctr">
                <a:spcBef>
                  <a:spcPts val="0"/>
                </a:spcBef>
                <a:spcAft>
                  <a:spcPts val="0"/>
                </a:spcAft>
                <a:buNone/>
              </a:pPr>
              <a:r>
                <a:rPr b="1" lang="en" sz="900">
                  <a:solidFill>
                    <a:srgbClr val="59575C"/>
                  </a:solidFill>
                  <a:latin typeface="Salesforce Sans"/>
                  <a:ea typeface="Salesforce Sans"/>
                  <a:cs typeface="Salesforce Sans"/>
                  <a:sym typeface="Salesforce Sans"/>
                </a:rPr>
                <a:t>Envoy</a:t>
              </a:r>
              <a:endParaRPr b="1" sz="900">
                <a:solidFill>
                  <a:srgbClr val="59575C"/>
                </a:solidFill>
                <a:latin typeface="Salesforce Sans"/>
                <a:ea typeface="Salesforce Sans"/>
                <a:cs typeface="Salesforce Sans"/>
                <a:sym typeface="Salesforce Sans"/>
              </a:endParaRPr>
            </a:p>
          </p:txBody>
        </p:sp>
        <p:cxnSp>
          <p:nvCxnSpPr>
            <p:cNvPr id="1820" name="Google Shape;1820;p70"/>
            <p:cNvCxnSpPr>
              <a:stCxn id="1815" idx="2"/>
              <a:endCxn id="1816" idx="0"/>
            </p:cNvCxnSpPr>
            <p:nvPr/>
          </p:nvCxnSpPr>
          <p:spPr>
            <a:xfrm>
              <a:off x="5956325" y="3689613"/>
              <a:ext cx="0" cy="132600"/>
            </a:xfrm>
            <a:prstGeom prst="straightConnector1">
              <a:avLst/>
            </a:prstGeom>
            <a:noFill/>
            <a:ln cap="flat" cmpd="sng" w="9525">
              <a:solidFill>
                <a:srgbClr val="00044C"/>
              </a:solidFill>
              <a:prstDash val="solid"/>
              <a:round/>
              <a:headEnd len="med" w="med" type="triangle"/>
              <a:tailEnd len="med" w="med" type="triangle"/>
            </a:ln>
          </p:spPr>
        </p:cxnSp>
      </p:grpSp>
      <p:pic>
        <p:nvPicPr>
          <p:cNvPr id="1821" name="Google Shape;1821;p70"/>
          <p:cNvPicPr preferRelativeResize="0"/>
          <p:nvPr/>
        </p:nvPicPr>
        <p:blipFill>
          <a:blip r:embed="rId5">
            <a:alphaModFix/>
          </a:blip>
          <a:stretch>
            <a:fillRect/>
          </a:stretch>
        </p:blipFill>
        <p:spPr>
          <a:xfrm>
            <a:off x="3006018" y="3876928"/>
            <a:ext cx="282906" cy="282936"/>
          </a:xfrm>
          <a:prstGeom prst="rect">
            <a:avLst/>
          </a:prstGeom>
          <a:noFill/>
          <a:ln>
            <a:noFill/>
          </a:ln>
        </p:spPr>
      </p:pic>
      <p:grpSp>
        <p:nvGrpSpPr>
          <p:cNvPr id="1822" name="Google Shape;1822;p70"/>
          <p:cNvGrpSpPr/>
          <p:nvPr/>
        </p:nvGrpSpPr>
        <p:grpSpPr>
          <a:xfrm>
            <a:off x="1929058" y="2501484"/>
            <a:ext cx="1382523" cy="314325"/>
            <a:chOff x="3055950" y="5190538"/>
            <a:chExt cx="1841400" cy="419100"/>
          </a:xfrm>
        </p:grpSpPr>
        <p:sp>
          <p:nvSpPr>
            <p:cNvPr id="1823" name="Google Shape;1823;p70"/>
            <p:cNvSpPr/>
            <p:nvPr/>
          </p:nvSpPr>
          <p:spPr>
            <a:xfrm>
              <a:off x="3055950" y="5190538"/>
              <a:ext cx="1841400" cy="419100"/>
            </a:xfrm>
            <a:prstGeom prst="roundRect">
              <a:avLst>
                <a:gd fmla="val 16667" name="adj"/>
              </a:avLst>
            </a:prstGeom>
            <a:solidFill>
              <a:srgbClr val="FFFFFF"/>
            </a:solidFill>
            <a:ln cap="flat" cmpd="sng" w="19050">
              <a:solidFill>
                <a:srgbClr val="00A1DF"/>
              </a:solidFill>
              <a:prstDash val="dash"/>
              <a:round/>
              <a:headEnd len="sm" w="sm" type="none"/>
              <a:tailEnd len="sm" w="sm" type="none"/>
            </a:ln>
          </p:spPr>
          <p:txBody>
            <a:bodyPr anchorCtr="0" anchor="ctr" bIns="91475" lIns="91475" spcFirstLastPara="1" rIns="91475" wrap="square" tIns="91475">
              <a:noAutofit/>
            </a:bodyPr>
            <a:lstStyle/>
            <a:p>
              <a:pPr indent="0" lvl="0" marL="0" rtl="0" algn="ctr">
                <a:spcBef>
                  <a:spcPts val="0"/>
                </a:spcBef>
                <a:spcAft>
                  <a:spcPts val="0"/>
                </a:spcAft>
                <a:buNone/>
              </a:pPr>
              <a:r>
                <a:rPr lang="en" sz="1000">
                  <a:solidFill>
                    <a:srgbClr val="59575C"/>
                  </a:solidFill>
                  <a:latin typeface="Salesforce Sans"/>
                  <a:ea typeface="Salesforce Sans"/>
                  <a:cs typeface="Salesforce Sans"/>
                  <a:sym typeface="Salesforce Sans"/>
                </a:rPr>
                <a:t>        Mule Adapter</a:t>
              </a:r>
              <a:endParaRPr sz="1000">
                <a:solidFill>
                  <a:srgbClr val="59575C"/>
                </a:solidFill>
                <a:latin typeface="Salesforce Sans"/>
                <a:ea typeface="Salesforce Sans"/>
                <a:cs typeface="Salesforce Sans"/>
                <a:sym typeface="Salesforce Sans"/>
              </a:endParaRPr>
            </a:p>
          </p:txBody>
        </p:sp>
        <p:pic>
          <p:nvPicPr>
            <p:cNvPr id="1824" name="Google Shape;1824;p70"/>
            <p:cNvPicPr preferRelativeResize="0"/>
            <p:nvPr/>
          </p:nvPicPr>
          <p:blipFill>
            <a:blip r:embed="rId6">
              <a:alphaModFix/>
            </a:blip>
            <a:stretch>
              <a:fillRect/>
            </a:stretch>
          </p:blipFill>
          <p:spPr>
            <a:xfrm>
              <a:off x="3152952" y="5211354"/>
              <a:ext cx="377502" cy="377502"/>
            </a:xfrm>
            <a:prstGeom prst="rect">
              <a:avLst/>
            </a:prstGeom>
            <a:noFill/>
            <a:ln>
              <a:noFill/>
            </a:ln>
          </p:spPr>
        </p:pic>
      </p:grpSp>
      <p:grpSp>
        <p:nvGrpSpPr>
          <p:cNvPr id="1825" name="Google Shape;1825;p70"/>
          <p:cNvGrpSpPr/>
          <p:nvPr/>
        </p:nvGrpSpPr>
        <p:grpSpPr>
          <a:xfrm>
            <a:off x="4537724" y="894497"/>
            <a:ext cx="1054631" cy="334532"/>
            <a:chOff x="4492485" y="2754718"/>
            <a:chExt cx="1405800" cy="446400"/>
          </a:xfrm>
        </p:grpSpPr>
        <p:sp>
          <p:nvSpPr>
            <p:cNvPr id="1826" name="Google Shape;1826;p70"/>
            <p:cNvSpPr/>
            <p:nvPr/>
          </p:nvSpPr>
          <p:spPr>
            <a:xfrm>
              <a:off x="4492485" y="2754718"/>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 API</a:t>
              </a:r>
              <a:endParaRPr b="1" i="0" sz="600" u="none" cap="none" strike="noStrike">
                <a:solidFill>
                  <a:schemeClr val="lt1"/>
                </a:solidFill>
                <a:latin typeface="Salesforce Sans"/>
                <a:ea typeface="Salesforce Sans"/>
                <a:cs typeface="Salesforce Sans"/>
                <a:sym typeface="Salesforce Sans"/>
              </a:endParaRPr>
            </a:p>
            <a:p>
              <a:pPr indent="0" lvl="0" marL="0" marR="0" rtl="0" algn="ctr">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 MANAGER</a:t>
              </a:r>
              <a:endParaRPr sz="1100"/>
            </a:p>
          </p:txBody>
        </p:sp>
        <p:pic>
          <p:nvPicPr>
            <p:cNvPr id="1827" name="Google Shape;1827;p70"/>
            <p:cNvPicPr preferRelativeResize="0"/>
            <p:nvPr/>
          </p:nvPicPr>
          <p:blipFill rotWithShape="1">
            <a:blip r:embed="rId7">
              <a:alphaModFix/>
            </a:blip>
            <a:srcRect b="0" l="0" r="0" t="0"/>
            <a:stretch/>
          </p:blipFill>
          <p:spPr>
            <a:xfrm>
              <a:off x="4549125" y="2795604"/>
              <a:ext cx="360000" cy="360000"/>
            </a:xfrm>
            <a:prstGeom prst="ellipse">
              <a:avLst/>
            </a:prstGeom>
            <a:solidFill>
              <a:schemeClr val="lt1"/>
            </a:solidFill>
            <a:ln>
              <a:noFill/>
            </a:ln>
          </p:spPr>
        </p:pic>
      </p:grpSp>
      <p:grpSp>
        <p:nvGrpSpPr>
          <p:cNvPr id="1828" name="Google Shape;1828;p70"/>
          <p:cNvGrpSpPr/>
          <p:nvPr/>
        </p:nvGrpSpPr>
        <p:grpSpPr>
          <a:xfrm>
            <a:off x="3460019" y="901401"/>
            <a:ext cx="1054631" cy="334532"/>
            <a:chOff x="786053" y="2756361"/>
            <a:chExt cx="1405800" cy="446400"/>
          </a:xfrm>
        </p:grpSpPr>
        <p:sp>
          <p:nvSpPr>
            <p:cNvPr id="1829" name="Google Shape;1829;p70"/>
            <p:cNvSpPr/>
            <p:nvPr/>
          </p:nvSpPr>
          <p:spPr>
            <a:xfrm>
              <a:off x="786053" y="2756361"/>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API</a:t>
              </a:r>
              <a:endParaRPr b="1" i="0" sz="600" u="none" cap="none" strike="noStrike">
                <a:solidFill>
                  <a:schemeClr val="lt1"/>
                </a:solidFill>
                <a:latin typeface="Salesforce Sans"/>
                <a:ea typeface="Salesforce Sans"/>
                <a:cs typeface="Salesforce Sans"/>
                <a:sym typeface="Salesforce Sans"/>
              </a:endParaRPr>
            </a:p>
            <a:p>
              <a:pPr indent="0" lvl="0" marL="0" marR="0" rtl="0" algn="ctr">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 ANALYTICS</a:t>
              </a:r>
              <a:endParaRPr sz="1100"/>
            </a:p>
          </p:txBody>
        </p:sp>
        <p:pic>
          <p:nvPicPr>
            <p:cNvPr id="1830" name="Google Shape;1830;p70"/>
            <p:cNvPicPr preferRelativeResize="0"/>
            <p:nvPr/>
          </p:nvPicPr>
          <p:blipFill rotWithShape="1">
            <a:blip r:embed="rId8">
              <a:alphaModFix/>
            </a:blip>
            <a:srcRect b="0" l="0" r="0" t="0"/>
            <a:stretch/>
          </p:blipFill>
          <p:spPr>
            <a:xfrm>
              <a:off x="828083" y="2798238"/>
              <a:ext cx="360000" cy="360000"/>
            </a:xfrm>
            <a:prstGeom prst="ellipse">
              <a:avLst/>
            </a:prstGeom>
            <a:solidFill>
              <a:schemeClr val="lt1"/>
            </a:solidFill>
            <a:ln>
              <a:noFill/>
            </a:ln>
          </p:spPr>
        </p:pic>
      </p:grpSp>
      <p:grpSp>
        <p:nvGrpSpPr>
          <p:cNvPr id="1831" name="Google Shape;1831;p70"/>
          <p:cNvGrpSpPr/>
          <p:nvPr/>
        </p:nvGrpSpPr>
        <p:grpSpPr>
          <a:xfrm>
            <a:off x="827168" y="2945501"/>
            <a:ext cx="1589081" cy="1604636"/>
            <a:chOff x="1254112" y="2555734"/>
            <a:chExt cx="2116517" cy="2139515"/>
          </a:xfrm>
        </p:grpSpPr>
        <p:grpSp>
          <p:nvGrpSpPr>
            <p:cNvPr id="1832" name="Google Shape;1832;p70"/>
            <p:cNvGrpSpPr/>
            <p:nvPr/>
          </p:nvGrpSpPr>
          <p:grpSpPr>
            <a:xfrm>
              <a:off x="1254112" y="2555734"/>
              <a:ext cx="2116517" cy="2139515"/>
              <a:chOff x="5475425" y="3275075"/>
              <a:chExt cx="1034264" cy="1018186"/>
            </a:xfrm>
          </p:grpSpPr>
          <p:sp>
            <p:nvSpPr>
              <p:cNvPr id="1833" name="Google Shape;1833;p70"/>
              <p:cNvSpPr/>
              <p:nvPr/>
            </p:nvSpPr>
            <p:spPr>
              <a:xfrm>
                <a:off x="5547889" y="3331461"/>
                <a:ext cx="961800" cy="961800"/>
              </a:xfrm>
              <a:prstGeom prst="roundRect">
                <a:avLst>
                  <a:gd fmla="val 16667" name="adj"/>
                </a:avLst>
              </a:prstGeom>
              <a:solidFill>
                <a:srgbClr val="BFBFB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grpSp>
            <p:nvGrpSpPr>
              <p:cNvPr id="1834" name="Google Shape;1834;p70"/>
              <p:cNvGrpSpPr/>
              <p:nvPr/>
            </p:nvGrpSpPr>
            <p:grpSpPr>
              <a:xfrm>
                <a:off x="5475425" y="3275075"/>
                <a:ext cx="961800" cy="961800"/>
                <a:chOff x="4400725" y="1706275"/>
                <a:chExt cx="961800" cy="961800"/>
              </a:xfrm>
            </p:grpSpPr>
            <p:sp>
              <p:nvSpPr>
                <p:cNvPr id="1835" name="Google Shape;1835;p70"/>
                <p:cNvSpPr/>
                <p:nvPr/>
              </p:nvSpPr>
              <p:spPr>
                <a:xfrm>
                  <a:off x="4400725" y="1706275"/>
                  <a:ext cx="961800" cy="961800"/>
                </a:xfrm>
                <a:prstGeom prst="roundRect">
                  <a:avLst>
                    <a:gd fmla="val 16667" name="adj"/>
                  </a:avLst>
                </a:prstGeom>
                <a:solidFill>
                  <a:srgbClr val="BFBFB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sp>
              <p:nvSpPr>
                <p:cNvPr id="1836" name="Google Shape;1836;p70"/>
                <p:cNvSpPr/>
                <p:nvPr/>
              </p:nvSpPr>
              <p:spPr>
                <a:xfrm>
                  <a:off x="4525825" y="1844213"/>
                  <a:ext cx="711600" cy="2766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sp>
              <p:nvSpPr>
                <p:cNvPr id="1837" name="Google Shape;1837;p70"/>
                <p:cNvSpPr/>
                <p:nvPr/>
              </p:nvSpPr>
              <p:spPr>
                <a:xfrm>
                  <a:off x="4525825" y="2253538"/>
                  <a:ext cx="711600" cy="2766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grpSp>
          <p:pic>
            <p:nvPicPr>
              <p:cNvPr id="1838" name="Google Shape;1838;p70"/>
              <p:cNvPicPr preferRelativeResize="0"/>
              <p:nvPr/>
            </p:nvPicPr>
            <p:blipFill>
              <a:blip r:embed="rId9">
                <a:alphaModFix/>
              </a:blip>
              <a:stretch>
                <a:fillRect/>
              </a:stretch>
            </p:blipFill>
            <p:spPr>
              <a:xfrm>
                <a:off x="5640091" y="3838641"/>
                <a:ext cx="213074" cy="234663"/>
              </a:xfrm>
              <a:prstGeom prst="rect">
                <a:avLst/>
              </a:prstGeom>
              <a:noFill/>
              <a:ln>
                <a:noFill/>
              </a:ln>
            </p:spPr>
          </p:pic>
          <p:sp>
            <p:nvSpPr>
              <p:cNvPr id="1839" name="Google Shape;1839;p70"/>
              <p:cNvSpPr txBox="1"/>
              <p:nvPr/>
            </p:nvSpPr>
            <p:spPr>
              <a:xfrm>
                <a:off x="5809921" y="3814368"/>
                <a:ext cx="502200" cy="283200"/>
              </a:xfrm>
              <a:prstGeom prst="rect">
                <a:avLst/>
              </a:prstGeom>
              <a:noFill/>
              <a:ln>
                <a:noFill/>
              </a:ln>
            </p:spPr>
            <p:txBody>
              <a:bodyPr anchorCtr="0" anchor="t" bIns="91475" lIns="91475" spcFirstLastPara="1" rIns="91475" wrap="square" tIns="91475">
                <a:noAutofit/>
              </a:bodyPr>
              <a:lstStyle/>
              <a:p>
                <a:pPr indent="0" lvl="0" marL="0" rtl="0" algn="ctr">
                  <a:spcBef>
                    <a:spcPts val="0"/>
                  </a:spcBef>
                  <a:spcAft>
                    <a:spcPts val="0"/>
                  </a:spcAft>
                  <a:buNone/>
                </a:pPr>
                <a:r>
                  <a:rPr b="1" lang="en" sz="900">
                    <a:solidFill>
                      <a:srgbClr val="59575C"/>
                    </a:solidFill>
                    <a:latin typeface="Salesforce Sans"/>
                    <a:ea typeface="Salesforce Sans"/>
                    <a:cs typeface="Salesforce Sans"/>
                    <a:sym typeface="Salesforce Sans"/>
                  </a:rPr>
                  <a:t>Service</a:t>
                </a:r>
                <a:endParaRPr b="1" sz="900">
                  <a:solidFill>
                    <a:srgbClr val="59575C"/>
                  </a:solidFill>
                  <a:latin typeface="Salesforce Sans"/>
                  <a:ea typeface="Salesforce Sans"/>
                  <a:cs typeface="Salesforce Sans"/>
                  <a:sym typeface="Salesforce Sans"/>
                </a:endParaRPr>
              </a:p>
              <a:p>
                <a:pPr indent="0" lvl="0" marL="0" rtl="0" algn="ctr">
                  <a:spcBef>
                    <a:spcPts val="0"/>
                  </a:spcBef>
                  <a:spcAft>
                    <a:spcPts val="0"/>
                  </a:spcAft>
                  <a:buNone/>
                </a:pPr>
                <a:r>
                  <a:rPr b="1" lang="en" sz="900">
                    <a:solidFill>
                      <a:srgbClr val="59575C"/>
                    </a:solidFill>
                    <a:latin typeface="Salesforce Sans"/>
                    <a:ea typeface="Salesforce Sans"/>
                    <a:cs typeface="Salesforce Sans"/>
                    <a:sym typeface="Salesforce Sans"/>
                  </a:rPr>
                  <a:t>A</a:t>
                </a:r>
                <a:endParaRPr b="1" sz="900">
                  <a:solidFill>
                    <a:srgbClr val="59575C"/>
                  </a:solidFill>
                  <a:latin typeface="Salesforce Sans"/>
                  <a:ea typeface="Salesforce Sans"/>
                  <a:cs typeface="Salesforce Sans"/>
                  <a:sym typeface="Salesforce Sans"/>
                </a:endParaRPr>
              </a:p>
            </p:txBody>
          </p:sp>
          <p:cxnSp>
            <p:nvCxnSpPr>
              <p:cNvPr id="1840" name="Google Shape;1840;p70"/>
              <p:cNvCxnSpPr>
                <a:stCxn id="1836" idx="2"/>
                <a:endCxn id="1837" idx="0"/>
              </p:cNvCxnSpPr>
              <p:nvPr/>
            </p:nvCxnSpPr>
            <p:spPr>
              <a:xfrm>
                <a:off x="5956325" y="3689613"/>
                <a:ext cx="0" cy="132600"/>
              </a:xfrm>
              <a:prstGeom prst="straightConnector1">
                <a:avLst/>
              </a:prstGeom>
              <a:noFill/>
              <a:ln cap="flat" cmpd="sng" w="9525">
                <a:solidFill>
                  <a:srgbClr val="00044C"/>
                </a:solidFill>
                <a:prstDash val="solid"/>
                <a:round/>
                <a:headEnd len="med" w="med" type="triangle"/>
                <a:tailEnd len="med" w="med" type="triangle"/>
              </a:ln>
            </p:spPr>
          </p:cxnSp>
        </p:grpSp>
        <p:grpSp>
          <p:nvGrpSpPr>
            <p:cNvPr id="1841" name="Google Shape;1841;p70"/>
            <p:cNvGrpSpPr/>
            <p:nvPr/>
          </p:nvGrpSpPr>
          <p:grpSpPr>
            <a:xfrm>
              <a:off x="1570765" y="2851812"/>
              <a:ext cx="1657841" cy="559786"/>
              <a:chOff x="4411320" y="4448856"/>
              <a:chExt cx="810125" cy="266400"/>
            </a:xfrm>
          </p:grpSpPr>
          <p:pic>
            <p:nvPicPr>
              <p:cNvPr id="1842" name="Google Shape;1842;p70"/>
              <p:cNvPicPr preferRelativeResize="0"/>
              <p:nvPr/>
            </p:nvPicPr>
            <p:blipFill>
              <a:blip r:embed="rId4">
                <a:alphaModFix/>
              </a:blip>
              <a:stretch>
                <a:fillRect/>
              </a:stretch>
            </p:blipFill>
            <p:spPr>
              <a:xfrm>
                <a:off x="4411320" y="4457761"/>
                <a:ext cx="213075" cy="233968"/>
              </a:xfrm>
              <a:prstGeom prst="rect">
                <a:avLst/>
              </a:prstGeom>
              <a:noFill/>
              <a:ln>
                <a:noFill/>
              </a:ln>
            </p:spPr>
          </p:pic>
          <p:sp>
            <p:nvSpPr>
              <p:cNvPr id="1843" name="Google Shape;1843;p70"/>
              <p:cNvSpPr txBox="1"/>
              <p:nvPr/>
            </p:nvSpPr>
            <p:spPr>
              <a:xfrm>
                <a:off x="4509845" y="4448856"/>
                <a:ext cx="711600" cy="266400"/>
              </a:xfrm>
              <a:prstGeom prst="rect">
                <a:avLst/>
              </a:prstGeom>
              <a:noFill/>
              <a:ln>
                <a:noFill/>
              </a:ln>
            </p:spPr>
            <p:txBody>
              <a:bodyPr anchorCtr="0" anchor="t" bIns="91475" lIns="91475" spcFirstLastPara="1" rIns="91475" wrap="square" tIns="91475">
                <a:noAutofit/>
              </a:bodyPr>
              <a:lstStyle/>
              <a:p>
                <a:pPr indent="0" lvl="0" marL="0" rtl="0" algn="ctr">
                  <a:spcBef>
                    <a:spcPts val="0"/>
                  </a:spcBef>
                  <a:spcAft>
                    <a:spcPts val="0"/>
                  </a:spcAft>
                  <a:buNone/>
                </a:pPr>
                <a:r>
                  <a:rPr b="1" lang="en" sz="900">
                    <a:solidFill>
                      <a:srgbClr val="59575C"/>
                    </a:solidFill>
                    <a:latin typeface="Salesforce Sans"/>
                    <a:ea typeface="Salesforce Sans"/>
                    <a:cs typeface="Salesforce Sans"/>
                    <a:sym typeface="Salesforce Sans"/>
                  </a:rPr>
                  <a:t>Envoy</a:t>
                </a:r>
                <a:endParaRPr b="1" sz="900">
                  <a:solidFill>
                    <a:srgbClr val="59575C"/>
                  </a:solidFill>
                  <a:latin typeface="Salesforce Sans"/>
                  <a:ea typeface="Salesforce Sans"/>
                  <a:cs typeface="Salesforce Sans"/>
                  <a:sym typeface="Salesforce Sans"/>
                </a:endParaRPr>
              </a:p>
            </p:txBody>
          </p:sp>
        </p:grpSp>
      </p:grpSp>
      <p:grpSp>
        <p:nvGrpSpPr>
          <p:cNvPr id="1844" name="Google Shape;1844;p70"/>
          <p:cNvGrpSpPr/>
          <p:nvPr/>
        </p:nvGrpSpPr>
        <p:grpSpPr>
          <a:xfrm>
            <a:off x="5624732" y="889016"/>
            <a:ext cx="1054631" cy="334532"/>
            <a:chOff x="6392958" y="2752171"/>
            <a:chExt cx="1405800" cy="446400"/>
          </a:xfrm>
        </p:grpSpPr>
        <p:sp>
          <p:nvSpPr>
            <p:cNvPr id="1845" name="Google Shape;1845;p70"/>
            <p:cNvSpPr/>
            <p:nvPr/>
          </p:nvSpPr>
          <p:spPr>
            <a:xfrm>
              <a:off x="6392958" y="2752171"/>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l">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        EXCHANGE</a:t>
              </a:r>
              <a:endParaRPr sz="1100"/>
            </a:p>
          </p:txBody>
        </p:sp>
        <p:pic>
          <p:nvPicPr>
            <p:cNvPr id="1846" name="Google Shape;1846;p70"/>
            <p:cNvPicPr preferRelativeResize="0"/>
            <p:nvPr/>
          </p:nvPicPr>
          <p:blipFill rotWithShape="1">
            <a:blip r:embed="rId10">
              <a:alphaModFix/>
            </a:blip>
            <a:srcRect b="0" l="0" r="0" t="0"/>
            <a:stretch/>
          </p:blipFill>
          <p:spPr>
            <a:xfrm>
              <a:off x="6471861" y="2787346"/>
              <a:ext cx="360000" cy="360000"/>
            </a:xfrm>
            <a:prstGeom prst="ellipse">
              <a:avLst/>
            </a:prstGeom>
            <a:solidFill>
              <a:schemeClr val="lt1"/>
            </a:solidFill>
            <a:ln>
              <a:noFill/>
            </a:ln>
          </p:spPr>
        </p:pic>
      </p:grpSp>
      <p:sp>
        <p:nvSpPr>
          <p:cNvPr id="1847" name="Google Shape;1847;p70"/>
          <p:cNvSpPr txBox="1"/>
          <p:nvPr/>
        </p:nvSpPr>
        <p:spPr>
          <a:xfrm>
            <a:off x="827138" y="2238581"/>
            <a:ext cx="8454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rgbClr val="062E5E"/>
                </a:solidFill>
              </a:rPr>
              <a:t>namespace1</a:t>
            </a:r>
            <a:endParaRPr sz="900">
              <a:solidFill>
                <a:srgbClr val="062E5E"/>
              </a:solidFill>
            </a:endParaRPr>
          </a:p>
        </p:txBody>
      </p:sp>
      <p:sp>
        <p:nvSpPr>
          <p:cNvPr id="1848" name="Google Shape;1848;p70"/>
          <p:cNvSpPr/>
          <p:nvPr/>
        </p:nvSpPr>
        <p:spPr>
          <a:xfrm>
            <a:off x="4653047" y="2209369"/>
            <a:ext cx="3858600" cy="2572200"/>
          </a:xfrm>
          <a:prstGeom prst="roundRect">
            <a:avLst>
              <a:gd fmla="val 3610" name="adj"/>
            </a:avLst>
          </a:prstGeom>
          <a:noFill/>
          <a:ln cap="flat" cmpd="sng" w="9525">
            <a:solidFill>
              <a:srgbClr val="000000"/>
            </a:solidFill>
            <a:prstDash val="dash"/>
            <a:round/>
            <a:headEnd len="sm" w="sm" type="none"/>
            <a:tailEnd len="sm" w="sm" type="none"/>
          </a:ln>
        </p:spPr>
        <p:txBody>
          <a:bodyPr anchorCtr="0" anchor="t"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t/>
            </a:r>
            <a:endParaRPr i="0" sz="900" u="none" cap="none" strike="noStrike">
              <a:solidFill>
                <a:srgbClr val="000000"/>
              </a:solidFill>
            </a:endParaRPr>
          </a:p>
        </p:txBody>
      </p:sp>
      <p:sp>
        <p:nvSpPr>
          <p:cNvPr id="1849" name="Google Shape;1849;p70"/>
          <p:cNvSpPr txBox="1"/>
          <p:nvPr/>
        </p:nvSpPr>
        <p:spPr>
          <a:xfrm>
            <a:off x="4726100" y="2227669"/>
            <a:ext cx="8454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rgbClr val="062E5E"/>
                </a:solidFill>
              </a:rPr>
              <a:t>namespace2</a:t>
            </a:r>
            <a:endParaRPr sz="900">
              <a:solidFill>
                <a:srgbClr val="062E5E"/>
              </a:solidFill>
            </a:endParaRPr>
          </a:p>
        </p:txBody>
      </p:sp>
      <p:cxnSp>
        <p:nvCxnSpPr>
          <p:cNvPr id="1850" name="Google Shape;1850;p70"/>
          <p:cNvCxnSpPr>
            <a:endCxn id="1817" idx="1"/>
          </p:cNvCxnSpPr>
          <p:nvPr/>
        </p:nvCxnSpPr>
        <p:spPr>
          <a:xfrm flipH="1" rot="10800000">
            <a:off x="2052617" y="3375963"/>
            <a:ext cx="940800" cy="15000"/>
          </a:xfrm>
          <a:prstGeom prst="straightConnector1">
            <a:avLst/>
          </a:prstGeom>
          <a:noFill/>
          <a:ln cap="flat" cmpd="sng" w="9525">
            <a:solidFill>
              <a:srgbClr val="00A0DF"/>
            </a:solidFill>
            <a:prstDash val="solid"/>
            <a:round/>
            <a:headEnd len="med" w="med" type="triangle"/>
            <a:tailEnd len="med" w="med" type="triangle"/>
          </a:ln>
        </p:spPr>
      </p:cxnSp>
      <p:grpSp>
        <p:nvGrpSpPr>
          <p:cNvPr id="1851" name="Google Shape;1851;p70"/>
          <p:cNvGrpSpPr/>
          <p:nvPr/>
        </p:nvGrpSpPr>
        <p:grpSpPr>
          <a:xfrm>
            <a:off x="6766574" y="2935334"/>
            <a:ext cx="1591525" cy="1578087"/>
            <a:chOff x="5475425" y="3275075"/>
            <a:chExt cx="1034264" cy="1018186"/>
          </a:xfrm>
        </p:grpSpPr>
        <p:sp>
          <p:nvSpPr>
            <p:cNvPr id="1852" name="Google Shape;1852;p70"/>
            <p:cNvSpPr/>
            <p:nvPr/>
          </p:nvSpPr>
          <p:spPr>
            <a:xfrm>
              <a:off x="5547889" y="3331461"/>
              <a:ext cx="961800" cy="961800"/>
            </a:xfrm>
            <a:prstGeom prst="roundRect">
              <a:avLst>
                <a:gd fmla="val 16667" name="adj"/>
              </a:avLst>
            </a:prstGeom>
            <a:solidFill>
              <a:srgbClr val="BFBFB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grpSp>
          <p:nvGrpSpPr>
            <p:cNvPr id="1853" name="Google Shape;1853;p70"/>
            <p:cNvGrpSpPr/>
            <p:nvPr/>
          </p:nvGrpSpPr>
          <p:grpSpPr>
            <a:xfrm>
              <a:off x="5475425" y="3275075"/>
              <a:ext cx="961800" cy="961800"/>
              <a:chOff x="4400725" y="1706275"/>
              <a:chExt cx="961800" cy="961800"/>
            </a:xfrm>
          </p:grpSpPr>
          <p:sp>
            <p:nvSpPr>
              <p:cNvPr id="1854" name="Google Shape;1854;p70"/>
              <p:cNvSpPr/>
              <p:nvPr/>
            </p:nvSpPr>
            <p:spPr>
              <a:xfrm>
                <a:off x="4400725" y="1706275"/>
                <a:ext cx="961800" cy="961800"/>
              </a:xfrm>
              <a:prstGeom prst="roundRect">
                <a:avLst>
                  <a:gd fmla="val 16667" name="adj"/>
                </a:avLst>
              </a:prstGeom>
              <a:solidFill>
                <a:srgbClr val="BFBFB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sp>
            <p:nvSpPr>
              <p:cNvPr id="1855" name="Google Shape;1855;p70"/>
              <p:cNvSpPr/>
              <p:nvPr/>
            </p:nvSpPr>
            <p:spPr>
              <a:xfrm>
                <a:off x="4525825" y="1844213"/>
                <a:ext cx="711600" cy="2766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sp>
            <p:nvSpPr>
              <p:cNvPr id="1856" name="Google Shape;1856;p70"/>
              <p:cNvSpPr/>
              <p:nvPr/>
            </p:nvSpPr>
            <p:spPr>
              <a:xfrm>
                <a:off x="4525825" y="2253538"/>
                <a:ext cx="711600" cy="2766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grpSp>
        <p:pic>
          <p:nvPicPr>
            <p:cNvPr id="1857" name="Google Shape;1857;p70"/>
            <p:cNvPicPr preferRelativeResize="0"/>
            <p:nvPr/>
          </p:nvPicPr>
          <p:blipFill>
            <a:blip r:embed="rId4">
              <a:alphaModFix/>
            </a:blip>
            <a:stretch>
              <a:fillRect/>
            </a:stretch>
          </p:blipFill>
          <p:spPr>
            <a:xfrm>
              <a:off x="5614772" y="3425147"/>
              <a:ext cx="213075" cy="233968"/>
            </a:xfrm>
            <a:prstGeom prst="rect">
              <a:avLst/>
            </a:prstGeom>
            <a:noFill/>
            <a:ln>
              <a:noFill/>
            </a:ln>
          </p:spPr>
        </p:pic>
        <p:sp>
          <p:nvSpPr>
            <p:cNvPr id="1858" name="Google Shape;1858;p70"/>
            <p:cNvSpPr txBox="1"/>
            <p:nvPr/>
          </p:nvSpPr>
          <p:spPr>
            <a:xfrm>
              <a:off x="5792409" y="3819041"/>
              <a:ext cx="502200" cy="283200"/>
            </a:xfrm>
            <a:prstGeom prst="rect">
              <a:avLst/>
            </a:prstGeom>
            <a:noFill/>
            <a:ln>
              <a:noFill/>
            </a:ln>
          </p:spPr>
          <p:txBody>
            <a:bodyPr anchorCtr="0" anchor="t" bIns="91475" lIns="91475" spcFirstLastPara="1" rIns="91475" wrap="square" tIns="91475">
              <a:noAutofit/>
            </a:bodyPr>
            <a:lstStyle/>
            <a:p>
              <a:pPr indent="0" lvl="0" marL="0" rtl="0" algn="ctr">
                <a:spcBef>
                  <a:spcPts val="0"/>
                </a:spcBef>
                <a:spcAft>
                  <a:spcPts val="0"/>
                </a:spcAft>
                <a:buNone/>
              </a:pPr>
              <a:r>
                <a:rPr b="1" lang="en" sz="900">
                  <a:solidFill>
                    <a:srgbClr val="59575C"/>
                  </a:solidFill>
                  <a:latin typeface="Salesforce Sans"/>
                  <a:ea typeface="Salesforce Sans"/>
                  <a:cs typeface="Salesforce Sans"/>
                  <a:sym typeface="Salesforce Sans"/>
                </a:rPr>
                <a:t>Service </a:t>
              </a:r>
              <a:endParaRPr b="1" sz="900">
                <a:solidFill>
                  <a:srgbClr val="59575C"/>
                </a:solidFill>
                <a:latin typeface="Salesforce Sans"/>
                <a:ea typeface="Salesforce Sans"/>
                <a:cs typeface="Salesforce Sans"/>
                <a:sym typeface="Salesforce Sans"/>
              </a:endParaRPr>
            </a:p>
            <a:p>
              <a:pPr indent="0" lvl="0" marL="0" rtl="0" algn="ctr">
                <a:spcBef>
                  <a:spcPts val="0"/>
                </a:spcBef>
                <a:spcAft>
                  <a:spcPts val="0"/>
                </a:spcAft>
                <a:buNone/>
              </a:pPr>
              <a:r>
                <a:rPr b="1" lang="en" sz="900">
                  <a:solidFill>
                    <a:srgbClr val="59575C"/>
                  </a:solidFill>
                  <a:latin typeface="Salesforce Sans"/>
                  <a:ea typeface="Salesforce Sans"/>
                  <a:cs typeface="Salesforce Sans"/>
                  <a:sym typeface="Salesforce Sans"/>
                </a:rPr>
                <a:t>D</a:t>
              </a:r>
              <a:endParaRPr b="1" sz="900">
                <a:solidFill>
                  <a:srgbClr val="59575C"/>
                </a:solidFill>
                <a:latin typeface="Salesforce Sans"/>
                <a:ea typeface="Salesforce Sans"/>
                <a:cs typeface="Salesforce Sans"/>
                <a:sym typeface="Salesforce Sans"/>
              </a:endParaRPr>
            </a:p>
          </p:txBody>
        </p:sp>
        <p:sp>
          <p:nvSpPr>
            <p:cNvPr id="1859" name="Google Shape;1859;p70"/>
            <p:cNvSpPr txBox="1"/>
            <p:nvPr/>
          </p:nvSpPr>
          <p:spPr>
            <a:xfrm>
              <a:off x="5698922" y="3410228"/>
              <a:ext cx="711600" cy="276600"/>
            </a:xfrm>
            <a:prstGeom prst="rect">
              <a:avLst/>
            </a:prstGeom>
            <a:noFill/>
            <a:ln>
              <a:noFill/>
            </a:ln>
          </p:spPr>
          <p:txBody>
            <a:bodyPr anchorCtr="0" anchor="t" bIns="91475" lIns="91475" spcFirstLastPara="1" rIns="91475" wrap="square" tIns="91475">
              <a:noAutofit/>
            </a:bodyPr>
            <a:lstStyle/>
            <a:p>
              <a:pPr indent="0" lvl="0" marL="0" rtl="0" algn="ctr">
                <a:spcBef>
                  <a:spcPts val="0"/>
                </a:spcBef>
                <a:spcAft>
                  <a:spcPts val="0"/>
                </a:spcAft>
                <a:buNone/>
              </a:pPr>
              <a:r>
                <a:rPr b="1" lang="en" sz="900">
                  <a:solidFill>
                    <a:srgbClr val="59575C"/>
                  </a:solidFill>
                  <a:latin typeface="Salesforce Sans"/>
                  <a:ea typeface="Salesforce Sans"/>
                  <a:cs typeface="Salesforce Sans"/>
                  <a:sym typeface="Salesforce Sans"/>
                </a:rPr>
                <a:t>Envoy</a:t>
              </a:r>
              <a:endParaRPr b="1" sz="900">
                <a:solidFill>
                  <a:srgbClr val="59575C"/>
                </a:solidFill>
                <a:latin typeface="Salesforce Sans"/>
                <a:ea typeface="Salesforce Sans"/>
                <a:cs typeface="Salesforce Sans"/>
                <a:sym typeface="Salesforce Sans"/>
              </a:endParaRPr>
            </a:p>
          </p:txBody>
        </p:sp>
        <p:cxnSp>
          <p:nvCxnSpPr>
            <p:cNvPr id="1860" name="Google Shape;1860;p70"/>
            <p:cNvCxnSpPr>
              <a:stCxn id="1855" idx="2"/>
              <a:endCxn id="1856" idx="0"/>
            </p:cNvCxnSpPr>
            <p:nvPr/>
          </p:nvCxnSpPr>
          <p:spPr>
            <a:xfrm>
              <a:off x="5956325" y="3689613"/>
              <a:ext cx="0" cy="132600"/>
            </a:xfrm>
            <a:prstGeom prst="straightConnector1">
              <a:avLst/>
            </a:prstGeom>
            <a:noFill/>
            <a:ln cap="flat" cmpd="sng" w="9525">
              <a:solidFill>
                <a:srgbClr val="00044C"/>
              </a:solidFill>
              <a:prstDash val="solid"/>
              <a:round/>
              <a:headEnd len="med" w="med" type="triangle"/>
              <a:tailEnd len="med" w="med" type="triangle"/>
            </a:ln>
          </p:spPr>
        </p:cxnSp>
      </p:grpSp>
      <p:grpSp>
        <p:nvGrpSpPr>
          <p:cNvPr id="1861" name="Google Shape;1861;p70"/>
          <p:cNvGrpSpPr/>
          <p:nvPr/>
        </p:nvGrpSpPr>
        <p:grpSpPr>
          <a:xfrm>
            <a:off x="5916641" y="2474765"/>
            <a:ext cx="1382523" cy="314325"/>
            <a:chOff x="3055950" y="5190538"/>
            <a:chExt cx="1841400" cy="419100"/>
          </a:xfrm>
        </p:grpSpPr>
        <p:sp>
          <p:nvSpPr>
            <p:cNvPr id="1862" name="Google Shape;1862;p70"/>
            <p:cNvSpPr/>
            <p:nvPr/>
          </p:nvSpPr>
          <p:spPr>
            <a:xfrm>
              <a:off x="3055950" y="5190538"/>
              <a:ext cx="1841400" cy="419100"/>
            </a:xfrm>
            <a:prstGeom prst="roundRect">
              <a:avLst>
                <a:gd fmla="val 16667" name="adj"/>
              </a:avLst>
            </a:prstGeom>
            <a:solidFill>
              <a:srgbClr val="FFFFFF"/>
            </a:solidFill>
            <a:ln cap="flat" cmpd="sng" w="19050">
              <a:solidFill>
                <a:srgbClr val="00A1DF"/>
              </a:solidFill>
              <a:prstDash val="dash"/>
              <a:round/>
              <a:headEnd len="sm" w="sm" type="none"/>
              <a:tailEnd len="sm" w="sm" type="none"/>
            </a:ln>
          </p:spPr>
          <p:txBody>
            <a:bodyPr anchorCtr="0" anchor="ctr" bIns="91475" lIns="91475" spcFirstLastPara="1" rIns="91475" wrap="square" tIns="91475">
              <a:noAutofit/>
            </a:bodyPr>
            <a:lstStyle/>
            <a:p>
              <a:pPr indent="0" lvl="0" marL="0" rtl="0" algn="ctr">
                <a:spcBef>
                  <a:spcPts val="0"/>
                </a:spcBef>
                <a:spcAft>
                  <a:spcPts val="0"/>
                </a:spcAft>
                <a:buNone/>
              </a:pPr>
              <a:r>
                <a:rPr lang="en" sz="1000">
                  <a:solidFill>
                    <a:srgbClr val="59575C"/>
                  </a:solidFill>
                  <a:latin typeface="Salesforce Sans"/>
                  <a:ea typeface="Salesforce Sans"/>
                  <a:cs typeface="Salesforce Sans"/>
                  <a:sym typeface="Salesforce Sans"/>
                </a:rPr>
                <a:t>        Mule Adapter</a:t>
              </a:r>
              <a:endParaRPr sz="1000">
                <a:solidFill>
                  <a:srgbClr val="59575C"/>
                </a:solidFill>
                <a:latin typeface="Salesforce Sans"/>
                <a:ea typeface="Salesforce Sans"/>
                <a:cs typeface="Salesforce Sans"/>
                <a:sym typeface="Salesforce Sans"/>
              </a:endParaRPr>
            </a:p>
          </p:txBody>
        </p:sp>
        <p:pic>
          <p:nvPicPr>
            <p:cNvPr id="1863" name="Google Shape;1863;p70"/>
            <p:cNvPicPr preferRelativeResize="0"/>
            <p:nvPr/>
          </p:nvPicPr>
          <p:blipFill>
            <a:blip r:embed="rId6">
              <a:alphaModFix/>
            </a:blip>
            <a:stretch>
              <a:fillRect/>
            </a:stretch>
          </p:blipFill>
          <p:spPr>
            <a:xfrm>
              <a:off x="3152952" y="5211354"/>
              <a:ext cx="377502" cy="377502"/>
            </a:xfrm>
            <a:prstGeom prst="rect">
              <a:avLst/>
            </a:prstGeom>
            <a:noFill/>
            <a:ln>
              <a:noFill/>
            </a:ln>
          </p:spPr>
        </p:pic>
      </p:grpSp>
      <p:grpSp>
        <p:nvGrpSpPr>
          <p:cNvPr id="1864" name="Google Shape;1864;p70"/>
          <p:cNvGrpSpPr/>
          <p:nvPr/>
        </p:nvGrpSpPr>
        <p:grpSpPr>
          <a:xfrm>
            <a:off x="4814751" y="2918781"/>
            <a:ext cx="1589081" cy="1604636"/>
            <a:chOff x="1254112" y="2555734"/>
            <a:chExt cx="2116517" cy="2139515"/>
          </a:xfrm>
        </p:grpSpPr>
        <p:grpSp>
          <p:nvGrpSpPr>
            <p:cNvPr id="1865" name="Google Shape;1865;p70"/>
            <p:cNvGrpSpPr/>
            <p:nvPr/>
          </p:nvGrpSpPr>
          <p:grpSpPr>
            <a:xfrm>
              <a:off x="1254112" y="2555734"/>
              <a:ext cx="2116517" cy="2139515"/>
              <a:chOff x="5475425" y="3275075"/>
              <a:chExt cx="1034264" cy="1018186"/>
            </a:xfrm>
          </p:grpSpPr>
          <p:sp>
            <p:nvSpPr>
              <p:cNvPr id="1866" name="Google Shape;1866;p70"/>
              <p:cNvSpPr/>
              <p:nvPr/>
            </p:nvSpPr>
            <p:spPr>
              <a:xfrm>
                <a:off x="5547889" y="3331461"/>
                <a:ext cx="961800" cy="961800"/>
              </a:xfrm>
              <a:prstGeom prst="roundRect">
                <a:avLst>
                  <a:gd fmla="val 16667" name="adj"/>
                </a:avLst>
              </a:prstGeom>
              <a:solidFill>
                <a:srgbClr val="BFBFB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grpSp>
            <p:nvGrpSpPr>
              <p:cNvPr id="1867" name="Google Shape;1867;p70"/>
              <p:cNvGrpSpPr/>
              <p:nvPr/>
            </p:nvGrpSpPr>
            <p:grpSpPr>
              <a:xfrm>
                <a:off x="5475425" y="3275075"/>
                <a:ext cx="961800" cy="961800"/>
                <a:chOff x="4400725" y="1706275"/>
                <a:chExt cx="961800" cy="961800"/>
              </a:xfrm>
            </p:grpSpPr>
            <p:sp>
              <p:nvSpPr>
                <p:cNvPr id="1868" name="Google Shape;1868;p70"/>
                <p:cNvSpPr/>
                <p:nvPr/>
              </p:nvSpPr>
              <p:spPr>
                <a:xfrm>
                  <a:off x="4400725" y="1706275"/>
                  <a:ext cx="961800" cy="961800"/>
                </a:xfrm>
                <a:prstGeom prst="roundRect">
                  <a:avLst>
                    <a:gd fmla="val 16667" name="adj"/>
                  </a:avLst>
                </a:prstGeom>
                <a:solidFill>
                  <a:srgbClr val="BFBFB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sp>
              <p:nvSpPr>
                <p:cNvPr id="1869" name="Google Shape;1869;p70"/>
                <p:cNvSpPr/>
                <p:nvPr/>
              </p:nvSpPr>
              <p:spPr>
                <a:xfrm>
                  <a:off x="4525825" y="1844213"/>
                  <a:ext cx="711600" cy="2766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sp>
              <p:nvSpPr>
                <p:cNvPr id="1870" name="Google Shape;1870;p70"/>
                <p:cNvSpPr/>
                <p:nvPr/>
              </p:nvSpPr>
              <p:spPr>
                <a:xfrm>
                  <a:off x="4525825" y="2253538"/>
                  <a:ext cx="711600" cy="2766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grpSp>
          <p:sp>
            <p:nvSpPr>
              <p:cNvPr id="1871" name="Google Shape;1871;p70"/>
              <p:cNvSpPr txBox="1"/>
              <p:nvPr/>
            </p:nvSpPr>
            <p:spPr>
              <a:xfrm>
                <a:off x="5809921" y="3814368"/>
                <a:ext cx="502200" cy="283200"/>
              </a:xfrm>
              <a:prstGeom prst="rect">
                <a:avLst/>
              </a:prstGeom>
              <a:noFill/>
              <a:ln>
                <a:noFill/>
              </a:ln>
            </p:spPr>
            <p:txBody>
              <a:bodyPr anchorCtr="0" anchor="t" bIns="91475" lIns="91475" spcFirstLastPara="1" rIns="91475" wrap="square" tIns="91475">
                <a:noAutofit/>
              </a:bodyPr>
              <a:lstStyle/>
              <a:p>
                <a:pPr indent="0" lvl="0" marL="0" rtl="0" algn="ctr">
                  <a:spcBef>
                    <a:spcPts val="0"/>
                  </a:spcBef>
                  <a:spcAft>
                    <a:spcPts val="0"/>
                  </a:spcAft>
                  <a:buNone/>
                </a:pPr>
                <a:r>
                  <a:rPr b="1" lang="en" sz="900">
                    <a:solidFill>
                      <a:srgbClr val="59575C"/>
                    </a:solidFill>
                    <a:latin typeface="Salesforce Sans"/>
                    <a:ea typeface="Salesforce Sans"/>
                    <a:cs typeface="Salesforce Sans"/>
                    <a:sym typeface="Salesforce Sans"/>
                  </a:rPr>
                  <a:t>Service</a:t>
                </a:r>
                <a:endParaRPr b="1" sz="900">
                  <a:solidFill>
                    <a:srgbClr val="59575C"/>
                  </a:solidFill>
                  <a:latin typeface="Salesforce Sans"/>
                  <a:ea typeface="Salesforce Sans"/>
                  <a:cs typeface="Salesforce Sans"/>
                  <a:sym typeface="Salesforce Sans"/>
                </a:endParaRPr>
              </a:p>
              <a:p>
                <a:pPr indent="0" lvl="0" marL="0" rtl="0" algn="ctr">
                  <a:spcBef>
                    <a:spcPts val="0"/>
                  </a:spcBef>
                  <a:spcAft>
                    <a:spcPts val="0"/>
                  </a:spcAft>
                  <a:buNone/>
                </a:pPr>
                <a:r>
                  <a:rPr b="1" lang="en" sz="900">
                    <a:solidFill>
                      <a:srgbClr val="59575C"/>
                    </a:solidFill>
                    <a:latin typeface="Salesforce Sans"/>
                    <a:ea typeface="Salesforce Sans"/>
                    <a:cs typeface="Salesforce Sans"/>
                    <a:sym typeface="Salesforce Sans"/>
                  </a:rPr>
                  <a:t>C</a:t>
                </a:r>
                <a:endParaRPr b="1" sz="900">
                  <a:solidFill>
                    <a:srgbClr val="59575C"/>
                  </a:solidFill>
                  <a:latin typeface="Salesforce Sans"/>
                  <a:ea typeface="Salesforce Sans"/>
                  <a:cs typeface="Salesforce Sans"/>
                  <a:sym typeface="Salesforce Sans"/>
                </a:endParaRPr>
              </a:p>
            </p:txBody>
          </p:sp>
          <p:cxnSp>
            <p:nvCxnSpPr>
              <p:cNvPr id="1872" name="Google Shape;1872;p70"/>
              <p:cNvCxnSpPr>
                <a:stCxn id="1869" idx="2"/>
                <a:endCxn id="1870" idx="0"/>
              </p:cNvCxnSpPr>
              <p:nvPr/>
            </p:nvCxnSpPr>
            <p:spPr>
              <a:xfrm>
                <a:off x="5956325" y="3689613"/>
                <a:ext cx="0" cy="132600"/>
              </a:xfrm>
              <a:prstGeom prst="straightConnector1">
                <a:avLst/>
              </a:prstGeom>
              <a:noFill/>
              <a:ln cap="flat" cmpd="sng" w="9525">
                <a:solidFill>
                  <a:srgbClr val="00044C"/>
                </a:solidFill>
                <a:prstDash val="solid"/>
                <a:round/>
                <a:headEnd len="med" w="med" type="triangle"/>
                <a:tailEnd len="med" w="med" type="triangle"/>
              </a:ln>
            </p:spPr>
          </p:cxnSp>
        </p:grpSp>
        <p:grpSp>
          <p:nvGrpSpPr>
            <p:cNvPr id="1873" name="Google Shape;1873;p70"/>
            <p:cNvGrpSpPr/>
            <p:nvPr/>
          </p:nvGrpSpPr>
          <p:grpSpPr>
            <a:xfrm>
              <a:off x="1570765" y="2851812"/>
              <a:ext cx="1657841" cy="559786"/>
              <a:chOff x="4411320" y="4448856"/>
              <a:chExt cx="810125" cy="266400"/>
            </a:xfrm>
          </p:grpSpPr>
          <p:pic>
            <p:nvPicPr>
              <p:cNvPr id="1874" name="Google Shape;1874;p70"/>
              <p:cNvPicPr preferRelativeResize="0"/>
              <p:nvPr/>
            </p:nvPicPr>
            <p:blipFill>
              <a:blip r:embed="rId4">
                <a:alphaModFix/>
              </a:blip>
              <a:stretch>
                <a:fillRect/>
              </a:stretch>
            </p:blipFill>
            <p:spPr>
              <a:xfrm>
                <a:off x="4411320" y="4457761"/>
                <a:ext cx="213075" cy="233968"/>
              </a:xfrm>
              <a:prstGeom prst="rect">
                <a:avLst/>
              </a:prstGeom>
              <a:noFill/>
              <a:ln>
                <a:noFill/>
              </a:ln>
            </p:spPr>
          </p:pic>
          <p:sp>
            <p:nvSpPr>
              <p:cNvPr id="1875" name="Google Shape;1875;p70"/>
              <p:cNvSpPr txBox="1"/>
              <p:nvPr/>
            </p:nvSpPr>
            <p:spPr>
              <a:xfrm>
                <a:off x="4509845" y="4448856"/>
                <a:ext cx="711600" cy="266400"/>
              </a:xfrm>
              <a:prstGeom prst="rect">
                <a:avLst/>
              </a:prstGeom>
              <a:noFill/>
              <a:ln>
                <a:noFill/>
              </a:ln>
            </p:spPr>
            <p:txBody>
              <a:bodyPr anchorCtr="0" anchor="t" bIns="91475" lIns="91475" spcFirstLastPara="1" rIns="91475" wrap="square" tIns="91475">
                <a:noAutofit/>
              </a:bodyPr>
              <a:lstStyle/>
              <a:p>
                <a:pPr indent="0" lvl="0" marL="0" rtl="0" algn="ctr">
                  <a:spcBef>
                    <a:spcPts val="0"/>
                  </a:spcBef>
                  <a:spcAft>
                    <a:spcPts val="0"/>
                  </a:spcAft>
                  <a:buNone/>
                </a:pPr>
                <a:r>
                  <a:rPr b="1" lang="en" sz="900">
                    <a:solidFill>
                      <a:srgbClr val="59575C"/>
                    </a:solidFill>
                    <a:latin typeface="Salesforce Sans"/>
                    <a:ea typeface="Salesforce Sans"/>
                    <a:cs typeface="Salesforce Sans"/>
                    <a:sym typeface="Salesforce Sans"/>
                  </a:rPr>
                  <a:t>Envoy</a:t>
                </a:r>
                <a:endParaRPr b="1" sz="900">
                  <a:solidFill>
                    <a:srgbClr val="59575C"/>
                  </a:solidFill>
                  <a:latin typeface="Salesforce Sans"/>
                  <a:ea typeface="Salesforce Sans"/>
                  <a:cs typeface="Salesforce Sans"/>
                  <a:sym typeface="Salesforce Sans"/>
                </a:endParaRPr>
              </a:p>
            </p:txBody>
          </p:sp>
        </p:grpSp>
      </p:grpSp>
      <p:cxnSp>
        <p:nvCxnSpPr>
          <p:cNvPr id="1876" name="Google Shape;1876;p70"/>
          <p:cNvCxnSpPr/>
          <p:nvPr/>
        </p:nvCxnSpPr>
        <p:spPr>
          <a:xfrm flipH="1" rot="10800000">
            <a:off x="6057300" y="3349230"/>
            <a:ext cx="940800" cy="15000"/>
          </a:xfrm>
          <a:prstGeom prst="straightConnector1">
            <a:avLst/>
          </a:prstGeom>
          <a:noFill/>
          <a:ln cap="flat" cmpd="sng" w="9525">
            <a:solidFill>
              <a:srgbClr val="00A0DF"/>
            </a:solidFill>
            <a:prstDash val="solid"/>
            <a:round/>
            <a:headEnd len="med" w="med" type="triangle"/>
            <a:tailEnd len="med" w="med" type="triangle"/>
          </a:ln>
        </p:spPr>
      </p:cxnSp>
      <p:pic>
        <p:nvPicPr>
          <p:cNvPr id="1877" name="Google Shape;1877;p70"/>
          <p:cNvPicPr preferRelativeResize="0"/>
          <p:nvPr/>
        </p:nvPicPr>
        <p:blipFill>
          <a:blip r:embed="rId11">
            <a:alphaModFix/>
          </a:blip>
          <a:stretch>
            <a:fillRect/>
          </a:stretch>
        </p:blipFill>
        <p:spPr>
          <a:xfrm>
            <a:off x="5068230" y="3858846"/>
            <a:ext cx="282904" cy="282904"/>
          </a:xfrm>
          <a:prstGeom prst="rect">
            <a:avLst/>
          </a:prstGeom>
          <a:noFill/>
          <a:ln>
            <a:noFill/>
          </a:ln>
        </p:spPr>
      </p:pic>
      <p:pic>
        <p:nvPicPr>
          <p:cNvPr id="1878" name="Google Shape;1878;p70"/>
          <p:cNvPicPr preferRelativeResize="0"/>
          <p:nvPr/>
        </p:nvPicPr>
        <p:blipFill>
          <a:blip r:embed="rId12">
            <a:alphaModFix/>
          </a:blip>
          <a:stretch>
            <a:fillRect/>
          </a:stretch>
        </p:blipFill>
        <p:spPr>
          <a:xfrm>
            <a:off x="6995180" y="3809326"/>
            <a:ext cx="382969" cy="382969"/>
          </a:xfrm>
          <a:prstGeom prst="rect">
            <a:avLst/>
          </a:prstGeom>
          <a:noFill/>
          <a:ln>
            <a:noFill/>
          </a:ln>
        </p:spPr>
      </p:pic>
      <p:pic>
        <p:nvPicPr>
          <p:cNvPr id="1879" name="Google Shape;1879;p70"/>
          <p:cNvPicPr preferRelativeResize="0"/>
          <p:nvPr/>
        </p:nvPicPr>
        <p:blipFill>
          <a:blip r:embed="rId13">
            <a:alphaModFix/>
          </a:blip>
          <a:stretch>
            <a:fillRect/>
          </a:stretch>
        </p:blipFill>
        <p:spPr>
          <a:xfrm>
            <a:off x="873630" y="2529727"/>
            <a:ext cx="162424" cy="243646"/>
          </a:xfrm>
          <a:prstGeom prst="rect">
            <a:avLst/>
          </a:prstGeom>
          <a:noFill/>
          <a:ln>
            <a:noFill/>
          </a:ln>
        </p:spPr>
      </p:pic>
      <p:sp>
        <p:nvSpPr>
          <p:cNvPr id="1880" name="Google Shape;1880;p70"/>
          <p:cNvSpPr txBox="1"/>
          <p:nvPr/>
        </p:nvSpPr>
        <p:spPr>
          <a:xfrm>
            <a:off x="998443" y="2490284"/>
            <a:ext cx="627600" cy="283200"/>
          </a:xfrm>
          <a:prstGeom prst="rect">
            <a:avLst/>
          </a:prstGeom>
          <a:noFill/>
          <a:ln>
            <a:noFill/>
          </a:ln>
        </p:spPr>
        <p:txBody>
          <a:bodyPr anchorCtr="0" anchor="t" bIns="91475" lIns="91475" spcFirstLastPara="1" rIns="91475" wrap="square" tIns="91475">
            <a:noAutofit/>
          </a:bodyPr>
          <a:lstStyle/>
          <a:p>
            <a:pPr indent="0" lvl="0" marL="0" rtl="0" algn="l">
              <a:spcBef>
                <a:spcPts val="0"/>
              </a:spcBef>
              <a:spcAft>
                <a:spcPts val="0"/>
              </a:spcAft>
              <a:buNone/>
            </a:pPr>
            <a:r>
              <a:rPr lang="en" sz="1200">
                <a:solidFill>
                  <a:srgbClr val="59575C"/>
                </a:solidFill>
                <a:latin typeface="Salesforce Sans"/>
                <a:ea typeface="Salesforce Sans"/>
                <a:cs typeface="Salesforce Sans"/>
                <a:sym typeface="Salesforce Sans"/>
              </a:rPr>
              <a:t>Istio</a:t>
            </a:r>
            <a:endParaRPr sz="1200">
              <a:solidFill>
                <a:srgbClr val="59575C"/>
              </a:solidFill>
              <a:latin typeface="Salesforce Sans"/>
              <a:ea typeface="Salesforce Sans"/>
              <a:cs typeface="Salesforce Sans"/>
              <a:sym typeface="Salesforce Sans"/>
            </a:endParaRPr>
          </a:p>
        </p:txBody>
      </p:sp>
      <p:pic>
        <p:nvPicPr>
          <p:cNvPr id="1881" name="Google Shape;1881;p70"/>
          <p:cNvPicPr preferRelativeResize="0"/>
          <p:nvPr/>
        </p:nvPicPr>
        <p:blipFill>
          <a:blip r:embed="rId13">
            <a:alphaModFix/>
          </a:blip>
          <a:stretch>
            <a:fillRect/>
          </a:stretch>
        </p:blipFill>
        <p:spPr>
          <a:xfrm>
            <a:off x="4728502" y="2529727"/>
            <a:ext cx="162424" cy="243646"/>
          </a:xfrm>
          <a:prstGeom prst="rect">
            <a:avLst/>
          </a:prstGeom>
          <a:noFill/>
          <a:ln>
            <a:noFill/>
          </a:ln>
        </p:spPr>
      </p:pic>
      <p:sp>
        <p:nvSpPr>
          <p:cNvPr id="1882" name="Google Shape;1882;p70"/>
          <p:cNvSpPr txBox="1"/>
          <p:nvPr/>
        </p:nvSpPr>
        <p:spPr>
          <a:xfrm>
            <a:off x="4853315" y="2490284"/>
            <a:ext cx="627600" cy="283200"/>
          </a:xfrm>
          <a:prstGeom prst="rect">
            <a:avLst/>
          </a:prstGeom>
          <a:noFill/>
          <a:ln>
            <a:noFill/>
          </a:ln>
        </p:spPr>
        <p:txBody>
          <a:bodyPr anchorCtr="0" anchor="t" bIns="91475" lIns="91475" spcFirstLastPara="1" rIns="91475" wrap="square" tIns="91475">
            <a:noAutofit/>
          </a:bodyPr>
          <a:lstStyle/>
          <a:p>
            <a:pPr indent="0" lvl="0" marL="0" rtl="0" algn="l">
              <a:spcBef>
                <a:spcPts val="0"/>
              </a:spcBef>
              <a:spcAft>
                <a:spcPts val="0"/>
              </a:spcAft>
              <a:buNone/>
            </a:pPr>
            <a:r>
              <a:rPr lang="en" sz="1200">
                <a:solidFill>
                  <a:srgbClr val="59575C"/>
                </a:solidFill>
                <a:latin typeface="Salesforce Sans"/>
                <a:ea typeface="Salesforce Sans"/>
                <a:cs typeface="Salesforce Sans"/>
                <a:sym typeface="Salesforce Sans"/>
              </a:rPr>
              <a:t>Istio</a:t>
            </a:r>
            <a:endParaRPr sz="1200">
              <a:solidFill>
                <a:srgbClr val="59575C"/>
              </a:solidFill>
              <a:latin typeface="Salesforce Sans"/>
              <a:ea typeface="Salesforce Sans"/>
              <a:cs typeface="Salesforce Sans"/>
              <a:sym typeface="Salesforce Sans"/>
            </a:endParaRPr>
          </a:p>
        </p:txBody>
      </p:sp>
      <p:cxnSp>
        <p:nvCxnSpPr>
          <p:cNvPr id="1883" name="Google Shape;1883;p70"/>
          <p:cNvCxnSpPr/>
          <p:nvPr/>
        </p:nvCxnSpPr>
        <p:spPr>
          <a:xfrm flipH="1" rot="10800000">
            <a:off x="4066658" y="3327817"/>
            <a:ext cx="940800" cy="15000"/>
          </a:xfrm>
          <a:prstGeom prst="straightConnector1">
            <a:avLst/>
          </a:prstGeom>
          <a:noFill/>
          <a:ln cap="flat" cmpd="sng" w="9525">
            <a:solidFill>
              <a:srgbClr val="00A0DF"/>
            </a:solidFill>
            <a:prstDash val="solid"/>
            <a:round/>
            <a:headEnd len="med" w="med" type="triangle"/>
            <a:tailEnd len="med" w="med" type="triangle"/>
          </a:ln>
        </p:spPr>
      </p:cxnSp>
      <p:cxnSp>
        <p:nvCxnSpPr>
          <p:cNvPr id="1884" name="Google Shape;1884;p70"/>
          <p:cNvCxnSpPr>
            <a:stCxn id="1823" idx="0"/>
            <a:endCxn id="1802" idx="2"/>
          </p:cNvCxnSpPr>
          <p:nvPr/>
        </p:nvCxnSpPr>
        <p:spPr>
          <a:xfrm flipH="1" rot="10800000">
            <a:off x="2620319" y="1325184"/>
            <a:ext cx="1872600" cy="1176300"/>
          </a:xfrm>
          <a:prstGeom prst="straightConnector1">
            <a:avLst/>
          </a:prstGeom>
          <a:noFill/>
          <a:ln cap="flat" cmpd="sng" w="9525">
            <a:solidFill>
              <a:srgbClr val="00A0DF"/>
            </a:solidFill>
            <a:prstDash val="solid"/>
            <a:round/>
            <a:headEnd len="med" w="med" type="triangle"/>
            <a:tailEnd len="med" w="med" type="triangle"/>
          </a:ln>
        </p:spPr>
      </p:cxnSp>
      <p:cxnSp>
        <p:nvCxnSpPr>
          <p:cNvPr id="1885" name="Google Shape;1885;p70"/>
          <p:cNvCxnSpPr>
            <a:stCxn id="1862" idx="0"/>
            <a:endCxn id="1802" idx="2"/>
          </p:cNvCxnSpPr>
          <p:nvPr/>
        </p:nvCxnSpPr>
        <p:spPr>
          <a:xfrm rot="10800000">
            <a:off x="4492902" y="1325165"/>
            <a:ext cx="2115000" cy="1149600"/>
          </a:xfrm>
          <a:prstGeom prst="straightConnector1">
            <a:avLst/>
          </a:prstGeom>
          <a:noFill/>
          <a:ln cap="flat" cmpd="sng" w="9525">
            <a:solidFill>
              <a:srgbClr val="00A0DF"/>
            </a:solidFill>
            <a:prstDash val="solid"/>
            <a:round/>
            <a:headEnd len="med" w="med" type="triangle"/>
            <a:tailEnd len="med" w="med" type="triangle"/>
          </a:ln>
        </p:spPr>
      </p:cxnSp>
      <p:grpSp>
        <p:nvGrpSpPr>
          <p:cNvPr id="1886" name="Google Shape;1886;p70"/>
          <p:cNvGrpSpPr/>
          <p:nvPr/>
        </p:nvGrpSpPr>
        <p:grpSpPr>
          <a:xfrm>
            <a:off x="538525" y="1593730"/>
            <a:ext cx="597730" cy="448905"/>
            <a:chOff x="500900" y="3146793"/>
            <a:chExt cx="597730" cy="448905"/>
          </a:xfrm>
        </p:grpSpPr>
        <p:pic>
          <p:nvPicPr>
            <p:cNvPr id="1887" name="Google Shape;1887;p70"/>
            <p:cNvPicPr preferRelativeResize="0"/>
            <p:nvPr/>
          </p:nvPicPr>
          <p:blipFill rotWithShape="1">
            <a:blip r:embed="rId14">
              <a:alphaModFix/>
            </a:blip>
            <a:srcRect b="0" l="0" r="0" t="0"/>
            <a:stretch/>
          </p:blipFill>
          <p:spPr>
            <a:xfrm>
              <a:off x="500900" y="3309750"/>
              <a:ext cx="279259" cy="285948"/>
            </a:xfrm>
            <a:prstGeom prst="rect">
              <a:avLst/>
            </a:prstGeom>
            <a:noFill/>
            <a:ln>
              <a:noFill/>
            </a:ln>
          </p:spPr>
        </p:pic>
        <p:grpSp>
          <p:nvGrpSpPr>
            <p:cNvPr id="1888" name="Google Shape;1888;p70"/>
            <p:cNvGrpSpPr/>
            <p:nvPr/>
          </p:nvGrpSpPr>
          <p:grpSpPr>
            <a:xfrm>
              <a:off x="732152" y="3146793"/>
              <a:ext cx="366478" cy="218928"/>
              <a:chOff x="4376351" y="4453555"/>
              <a:chExt cx="512700" cy="300767"/>
            </a:xfrm>
          </p:grpSpPr>
          <p:pic>
            <p:nvPicPr>
              <p:cNvPr id="1889" name="Google Shape;1889;p70"/>
              <p:cNvPicPr preferRelativeResize="0"/>
              <p:nvPr/>
            </p:nvPicPr>
            <p:blipFill rotWithShape="1">
              <a:blip r:embed="rId15">
                <a:alphaModFix/>
              </a:blip>
              <a:srcRect b="0" l="0" r="0" t="0"/>
              <a:stretch/>
            </p:blipFill>
            <p:spPr>
              <a:xfrm>
                <a:off x="4376351" y="4453555"/>
                <a:ext cx="512700" cy="300767"/>
              </a:xfrm>
              <a:prstGeom prst="rect">
                <a:avLst/>
              </a:prstGeom>
              <a:noFill/>
              <a:ln>
                <a:noFill/>
              </a:ln>
            </p:spPr>
          </p:pic>
          <p:sp>
            <p:nvSpPr>
              <p:cNvPr id="1890" name="Google Shape;1890;p70"/>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891" name="Google Shape;1891;p70"/>
          <p:cNvPicPr preferRelativeResize="0"/>
          <p:nvPr/>
        </p:nvPicPr>
        <p:blipFill rotWithShape="1">
          <a:blip r:embed="rId16">
            <a:alphaModFix/>
          </a:blip>
          <a:srcRect b="0" l="0" r="0" t="0"/>
          <a:stretch/>
        </p:blipFill>
        <p:spPr>
          <a:xfrm>
            <a:off x="495725" y="875800"/>
            <a:ext cx="516243" cy="346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71"/>
          <p:cNvSpPr/>
          <p:nvPr/>
        </p:nvSpPr>
        <p:spPr>
          <a:xfrm>
            <a:off x="700825" y="1656175"/>
            <a:ext cx="4569600" cy="3041400"/>
          </a:xfrm>
          <a:prstGeom prst="roundRect">
            <a:avLst>
              <a:gd fmla="val 3610" name="adj"/>
            </a:avLst>
          </a:prstGeom>
          <a:noFill/>
          <a:ln cap="flat" cmpd="sng" w="9525">
            <a:solidFill>
              <a:srgbClr val="000000"/>
            </a:solidFill>
            <a:prstDash val="solid"/>
            <a:round/>
            <a:headEnd len="sm" w="sm" type="none"/>
            <a:tailEnd len="sm" w="sm" type="none"/>
          </a:ln>
        </p:spPr>
        <p:txBody>
          <a:bodyPr anchorCtr="0" anchor="t"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t/>
            </a:r>
            <a:endParaRPr i="0" sz="900" u="none" cap="none" strike="noStrike">
              <a:solidFill>
                <a:srgbClr val="000000"/>
              </a:solidFill>
            </a:endParaRPr>
          </a:p>
        </p:txBody>
      </p:sp>
      <p:sp>
        <p:nvSpPr>
          <p:cNvPr id="1897" name="Google Shape;1897;p71"/>
          <p:cNvSpPr txBox="1"/>
          <p:nvPr>
            <p:ph type="title"/>
          </p:nvPr>
        </p:nvSpPr>
        <p:spPr>
          <a:xfrm>
            <a:off x="456844" y="33364"/>
            <a:ext cx="7110000" cy="676800"/>
          </a:xfrm>
          <a:prstGeom prst="rect">
            <a:avLst/>
          </a:prstGeom>
        </p:spPr>
        <p:txBody>
          <a:bodyPr anchorCtr="0" anchor="ctr" bIns="68625" lIns="68625" spcFirstLastPara="1" rIns="68625" wrap="square" tIns="68625">
            <a:noAutofit/>
          </a:bodyPr>
          <a:lstStyle/>
          <a:p>
            <a:pPr indent="0" lvl="0" marL="0" rtl="0" algn="l">
              <a:spcBef>
                <a:spcPts val="0"/>
              </a:spcBef>
              <a:spcAft>
                <a:spcPts val="0"/>
              </a:spcAft>
              <a:buNone/>
            </a:pPr>
            <a:r>
              <a:rPr lang="en">
                <a:solidFill>
                  <a:schemeClr val="dk1"/>
                </a:solidFill>
                <a:latin typeface="Arial"/>
                <a:ea typeface="Arial"/>
                <a:cs typeface="Arial"/>
                <a:sym typeface="Arial"/>
              </a:rPr>
              <a:t>Anypoint Service Mesh Architecture</a:t>
            </a:r>
            <a:endParaRPr/>
          </a:p>
        </p:txBody>
      </p:sp>
      <p:cxnSp>
        <p:nvCxnSpPr>
          <p:cNvPr id="1898" name="Google Shape;1898;p71"/>
          <p:cNvCxnSpPr/>
          <p:nvPr/>
        </p:nvCxnSpPr>
        <p:spPr>
          <a:xfrm flipH="1" rot="5400000">
            <a:off x="3806418" y="2567475"/>
            <a:ext cx="4037100" cy="8400"/>
          </a:xfrm>
          <a:prstGeom prst="bentConnector3">
            <a:avLst>
              <a:gd fmla="val 50000" name="adj1"/>
            </a:avLst>
          </a:prstGeom>
          <a:noFill/>
          <a:ln cap="rnd" cmpd="sng" w="19050">
            <a:solidFill>
              <a:srgbClr val="2E3961"/>
            </a:solidFill>
            <a:prstDash val="dash"/>
            <a:round/>
            <a:headEnd len="med" w="med" type="none"/>
            <a:tailEnd len="lg" w="lg" type="none"/>
          </a:ln>
        </p:spPr>
      </p:cxnSp>
      <p:sp>
        <p:nvSpPr>
          <p:cNvPr id="1899" name="Google Shape;1899;p71"/>
          <p:cNvSpPr/>
          <p:nvPr/>
        </p:nvSpPr>
        <p:spPr>
          <a:xfrm>
            <a:off x="1270149" y="4363775"/>
            <a:ext cx="3502500" cy="333900"/>
          </a:xfrm>
          <a:prstGeom prst="roundRect">
            <a:avLst>
              <a:gd fmla="val 7581" name="adj"/>
            </a:avLst>
          </a:prstGeom>
          <a:noFill/>
          <a:ln>
            <a:noFill/>
          </a:ln>
        </p:spPr>
        <p:txBody>
          <a:bodyPr anchorCtr="0" anchor="ctr" bIns="34300" lIns="67550" spcFirstLastPara="1" rIns="67550" wrap="square" tIns="34300">
            <a:noAutofit/>
          </a:bodyPr>
          <a:lstStyle/>
          <a:p>
            <a:pPr indent="0" lvl="0" marL="0" marR="0" rtl="0" algn="ctr">
              <a:spcBef>
                <a:spcPts val="0"/>
              </a:spcBef>
              <a:spcAft>
                <a:spcPts val="0"/>
              </a:spcAft>
              <a:buNone/>
            </a:pPr>
            <a:r>
              <a:rPr lang="en" sz="1100">
                <a:solidFill>
                  <a:srgbClr val="2E3961"/>
                </a:solidFill>
              </a:rPr>
              <a:t>KUBERNETES CLUSTER (AKS/EKS/GKE/OpenShift)</a:t>
            </a:r>
            <a:endParaRPr sz="1100"/>
          </a:p>
        </p:txBody>
      </p:sp>
      <p:sp>
        <p:nvSpPr>
          <p:cNvPr id="1900" name="Google Shape;1900;p71"/>
          <p:cNvSpPr txBox="1"/>
          <p:nvPr/>
        </p:nvSpPr>
        <p:spPr>
          <a:xfrm>
            <a:off x="4986855" y="863869"/>
            <a:ext cx="689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chemeClr val="dk1"/>
                </a:solidFill>
              </a:rPr>
              <a:t>HTTP/S</a:t>
            </a:r>
            <a:endParaRPr sz="900">
              <a:solidFill>
                <a:schemeClr val="dk1"/>
              </a:solidFill>
            </a:endParaRPr>
          </a:p>
        </p:txBody>
      </p:sp>
      <p:cxnSp>
        <p:nvCxnSpPr>
          <p:cNvPr id="1901" name="Google Shape;1901;p71"/>
          <p:cNvCxnSpPr>
            <a:stCxn id="1902" idx="3"/>
            <a:endCxn id="1903" idx="2"/>
          </p:cNvCxnSpPr>
          <p:nvPr/>
        </p:nvCxnSpPr>
        <p:spPr>
          <a:xfrm flipH="1" rot="10800000">
            <a:off x="3676752" y="3634003"/>
            <a:ext cx="2770800" cy="416100"/>
          </a:xfrm>
          <a:prstGeom prst="curvedConnector3">
            <a:avLst>
              <a:gd fmla="val 50001" name="adj1"/>
            </a:avLst>
          </a:prstGeom>
          <a:noFill/>
          <a:ln cap="flat" cmpd="sng" w="19050">
            <a:solidFill>
              <a:schemeClr val="accent3"/>
            </a:solidFill>
            <a:prstDash val="solid"/>
            <a:round/>
            <a:headEnd len="med" w="med" type="none"/>
            <a:tailEnd len="med" w="med" type="triangle"/>
          </a:ln>
        </p:spPr>
      </p:cxnSp>
      <p:cxnSp>
        <p:nvCxnSpPr>
          <p:cNvPr id="1904" name="Google Shape;1904;p71"/>
          <p:cNvCxnSpPr>
            <a:stCxn id="1902" idx="3"/>
            <a:endCxn id="1905" idx="2"/>
          </p:cNvCxnSpPr>
          <p:nvPr/>
        </p:nvCxnSpPr>
        <p:spPr>
          <a:xfrm flipH="1" rot="10800000">
            <a:off x="3676752" y="3304003"/>
            <a:ext cx="2758800" cy="746100"/>
          </a:xfrm>
          <a:prstGeom prst="curvedConnector3">
            <a:avLst>
              <a:gd fmla="val 49999" name="adj1"/>
            </a:avLst>
          </a:prstGeom>
          <a:noFill/>
          <a:ln cap="flat" cmpd="sng" w="19050">
            <a:solidFill>
              <a:schemeClr val="accent5"/>
            </a:solidFill>
            <a:prstDash val="solid"/>
            <a:round/>
            <a:headEnd len="med" w="med" type="none"/>
            <a:tailEnd len="med" w="med" type="stealth"/>
          </a:ln>
        </p:spPr>
      </p:cxnSp>
      <p:grpSp>
        <p:nvGrpSpPr>
          <p:cNvPr id="1906" name="Google Shape;1906;p71"/>
          <p:cNvGrpSpPr/>
          <p:nvPr/>
        </p:nvGrpSpPr>
        <p:grpSpPr>
          <a:xfrm>
            <a:off x="2367009" y="677347"/>
            <a:ext cx="419759" cy="419675"/>
            <a:chOff x="5416888" y="1750413"/>
            <a:chExt cx="457204" cy="457212"/>
          </a:xfrm>
        </p:grpSpPr>
        <p:pic>
          <p:nvPicPr>
            <p:cNvPr id="1907" name="Google Shape;1907;p71"/>
            <p:cNvPicPr preferRelativeResize="0"/>
            <p:nvPr/>
          </p:nvPicPr>
          <p:blipFill rotWithShape="1">
            <a:blip r:embed="rId3">
              <a:alphaModFix/>
            </a:blip>
            <a:srcRect b="0" l="0" r="0" t="0"/>
            <a:stretch/>
          </p:blipFill>
          <p:spPr>
            <a:xfrm>
              <a:off x="5416888" y="1750413"/>
              <a:ext cx="457200" cy="457200"/>
            </a:xfrm>
            <a:prstGeom prst="rect">
              <a:avLst/>
            </a:prstGeom>
            <a:noFill/>
            <a:ln>
              <a:noFill/>
            </a:ln>
          </p:spPr>
        </p:pic>
        <p:sp>
          <p:nvSpPr>
            <p:cNvPr id="1908" name="Google Shape;1908;p71"/>
            <p:cNvSpPr/>
            <p:nvPr/>
          </p:nvSpPr>
          <p:spPr>
            <a:xfrm>
              <a:off x="5416892" y="1750425"/>
              <a:ext cx="457200" cy="457200"/>
            </a:xfrm>
            <a:prstGeom prst="ellipse">
              <a:avLst/>
            </a:prstGeom>
            <a:no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marR="0" rtl="0" algn="l">
                <a:spcBef>
                  <a:spcPts val="0"/>
                </a:spcBef>
                <a:spcAft>
                  <a:spcPts val="0"/>
                </a:spcAft>
                <a:buNone/>
              </a:pPr>
              <a:r>
                <a:t/>
              </a:r>
              <a:endParaRPr sz="1400">
                <a:solidFill>
                  <a:schemeClr val="dk1"/>
                </a:solidFill>
                <a:latin typeface="Salesforce Sans"/>
                <a:ea typeface="Salesforce Sans"/>
                <a:cs typeface="Salesforce Sans"/>
                <a:sym typeface="Salesforce Sans"/>
              </a:endParaRPr>
            </a:p>
          </p:txBody>
        </p:sp>
      </p:grpSp>
      <p:grpSp>
        <p:nvGrpSpPr>
          <p:cNvPr id="1909" name="Google Shape;1909;p71"/>
          <p:cNvGrpSpPr/>
          <p:nvPr/>
        </p:nvGrpSpPr>
        <p:grpSpPr>
          <a:xfrm>
            <a:off x="2782212" y="676132"/>
            <a:ext cx="419755" cy="422076"/>
            <a:chOff x="4725350" y="2525288"/>
            <a:chExt cx="457200" cy="459828"/>
          </a:xfrm>
        </p:grpSpPr>
        <p:sp>
          <p:nvSpPr>
            <p:cNvPr id="1910" name="Google Shape;1910;p71"/>
            <p:cNvSpPr/>
            <p:nvPr/>
          </p:nvSpPr>
          <p:spPr>
            <a:xfrm>
              <a:off x="4725350" y="2526638"/>
              <a:ext cx="457200" cy="457200"/>
            </a:xfrm>
            <a:prstGeom prst="ellipse">
              <a:avLst/>
            </a:prstGeom>
            <a:no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marR="0" rtl="0" algn="l">
                <a:spcBef>
                  <a:spcPts val="0"/>
                </a:spcBef>
                <a:spcAft>
                  <a:spcPts val="0"/>
                </a:spcAft>
                <a:buNone/>
              </a:pPr>
              <a:r>
                <a:t/>
              </a:r>
              <a:endParaRPr sz="1400">
                <a:solidFill>
                  <a:schemeClr val="dk1"/>
                </a:solidFill>
                <a:latin typeface="Salesforce Sans"/>
                <a:ea typeface="Salesforce Sans"/>
                <a:cs typeface="Salesforce Sans"/>
                <a:sym typeface="Salesforce Sans"/>
              </a:endParaRPr>
            </a:p>
          </p:txBody>
        </p:sp>
        <p:pic>
          <p:nvPicPr>
            <p:cNvPr id="1911" name="Google Shape;1911;p71"/>
            <p:cNvPicPr preferRelativeResize="0"/>
            <p:nvPr/>
          </p:nvPicPr>
          <p:blipFill rotWithShape="1">
            <a:blip r:embed="rId4">
              <a:alphaModFix/>
            </a:blip>
            <a:srcRect b="0" l="0" r="0" t="0"/>
            <a:stretch/>
          </p:blipFill>
          <p:spPr>
            <a:xfrm>
              <a:off x="4725350" y="2525288"/>
              <a:ext cx="457200" cy="459828"/>
            </a:xfrm>
            <a:prstGeom prst="rect">
              <a:avLst/>
            </a:prstGeom>
            <a:noFill/>
            <a:ln>
              <a:noFill/>
            </a:ln>
          </p:spPr>
        </p:pic>
      </p:grpSp>
      <p:grpSp>
        <p:nvGrpSpPr>
          <p:cNvPr id="1912" name="Google Shape;1912;p71"/>
          <p:cNvGrpSpPr/>
          <p:nvPr/>
        </p:nvGrpSpPr>
        <p:grpSpPr>
          <a:xfrm>
            <a:off x="7011538" y="835762"/>
            <a:ext cx="419755" cy="419664"/>
            <a:chOff x="576086" y="2526638"/>
            <a:chExt cx="457200" cy="457200"/>
          </a:xfrm>
        </p:grpSpPr>
        <p:sp>
          <p:nvSpPr>
            <p:cNvPr id="1913" name="Google Shape;1913;p71"/>
            <p:cNvSpPr/>
            <p:nvPr/>
          </p:nvSpPr>
          <p:spPr>
            <a:xfrm>
              <a:off x="576086" y="2526638"/>
              <a:ext cx="457200" cy="457200"/>
            </a:xfrm>
            <a:prstGeom prst="ellipse">
              <a:avLst/>
            </a:prstGeom>
            <a:no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marR="0" rtl="0" algn="l">
                <a:spcBef>
                  <a:spcPts val="0"/>
                </a:spcBef>
                <a:spcAft>
                  <a:spcPts val="0"/>
                </a:spcAft>
                <a:buNone/>
              </a:pPr>
              <a:r>
                <a:t/>
              </a:r>
              <a:endParaRPr sz="1400">
                <a:solidFill>
                  <a:schemeClr val="dk1"/>
                </a:solidFill>
                <a:latin typeface="Salesforce Sans"/>
                <a:ea typeface="Salesforce Sans"/>
                <a:cs typeface="Salesforce Sans"/>
                <a:sym typeface="Salesforce Sans"/>
              </a:endParaRPr>
            </a:p>
          </p:txBody>
        </p:sp>
        <p:pic>
          <p:nvPicPr>
            <p:cNvPr id="1914" name="Google Shape;1914;p71"/>
            <p:cNvPicPr preferRelativeResize="0"/>
            <p:nvPr/>
          </p:nvPicPr>
          <p:blipFill rotWithShape="1">
            <a:blip r:embed="rId5">
              <a:alphaModFix/>
            </a:blip>
            <a:srcRect b="0" l="0" r="0" t="0"/>
            <a:stretch/>
          </p:blipFill>
          <p:spPr>
            <a:xfrm>
              <a:off x="576086" y="2527944"/>
              <a:ext cx="457200" cy="454587"/>
            </a:xfrm>
            <a:prstGeom prst="rect">
              <a:avLst/>
            </a:prstGeom>
            <a:noFill/>
            <a:ln>
              <a:noFill/>
            </a:ln>
          </p:spPr>
        </p:pic>
      </p:grpSp>
      <p:grpSp>
        <p:nvGrpSpPr>
          <p:cNvPr id="1915" name="Google Shape;1915;p71"/>
          <p:cNvGrpSpPr/>
          <p:nvPr/>
        </p:nvGrpSpPr>
        <p:grpSpPr>
          <a:xfrm>
            <a:off x="6591737" y="827424"/>
            <a:ext cx="419755" cy="419664"/>
            <a:chOff x="1267631" y="2526600"/>
            <a:chExt cx="457200" cy="457200"/>
          </a:xfrm>
        </p:grpSpPr>
        <p:pic>
          <p:nvPicPr>
            <p:cNvPr id="1916" name="Google Shape;1916;p71"/>
            <p:cNvPicPr preferRelativeResize="0"/>
            <p:nvPr/>
          </p:nvPicPr>
          <p:blipFill rotWithShape="1">
            <a:blip r:embed="rId6">
              <a:alphaModFix/>
            </a:blip>
            <a:srcRect b="0" l="0" r="0" t="0"/>
            <a:stretch/>
          </p:blipFill>
          <p:spPr>
            <a:xfrm>
              <a:off x="1267631" y="2527900"/>
              <a:ext cx="457200" cy="454587"/>
            </a:xfrm>
            <a:prstGeom prst="rect">
              <a:avLst/>
            </a:prstGeom>
            <a:noFill/>
            <a:ln>
              <a:noFill/>
            </a:ln>
          </p:spPr>
        </p:pic>
        <p:sp>
          <p:nvSpPr>
            <p:cNvPr id="1917" name="Google Shape;1917;p71"/>
            <p:cNvSpPr/>
            <p:nvPr/>
          </p:nvSpPr>
          <p:spPr>
            <a:xfrm>
              <a:off x="1267631" y="2526600"/>
              <a:ext cx="457200" cy="457200"/>
            </a:xfrm>
            <a:prstGeom prst="ellipse">
              <a:avLst/>
            </a:prstGeom>
            <a:no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marR="0" rtl="0" algn="l">
                <a:spcBef>
                  <a:spcPts val="0"/>
                </a:spcBef>
                <a:spcAft>
                  <a:spcPts val="0"/>
                </a:spcAft>
                <a:buNone/>
              </a:pPr>
              <a:r>
                <a:t/>
              </a:r>
              <a:endParaRPr sz="1400">
                <a:solidFill>
                  <a:schemeClr val="dk1"/>
                </a:solidFill>
                <a:latin typeface="Salesforce Sans"/>
                <a:ea typeface="Salesforce Sans"/>
                <a:cs typeface="Salesforce Sans"/>
                <a:sym typeface="Salesforce Sans"/>
              </a:endParaRPr>
            </a:p>
          </p:txBody>
        </p:sp>
      </p:grpSp>
      <p:grpSp>
        <p:nvGrpSpPr>
          <p:cNvPr id="1918" name="Google Shape;1918;p71"/>
          <p:cNvGrpSpPr/>
          <p:nvPr/>
        </p:nvGrpSpPr>
        <p:grpSpPr>
          <a:xfrm>
            <a:off x="6404460" y="2467284"/>
            <a:ext cx="1054631" cy="334532"/>
            <a:chOff x="10211511" y="3634849"/>
            <a:chExt cx="1405800" cy="446400"/>
          </a:xfrm>
        </p:grpSpPr>
        <p:sp>
          <p:nvSpPr>
            <p:cNvPr id="1919" name="Google Shape;1919;p71"/>
            <p:cNvSpPr/>
            <p:nvPr/>
          </p:nvSpPr>
          <p:spPr>
            <a:xfrm>
              <a:off x="10211511" y="3634849"/>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lnSpc>
                  <a:spcPct val="100000"/>
                </a:lnSpc>
                <a:spcBef>
                  <a:spcPts val="0"/>
                </a:spcBef>
                <a:spcAft>
                  <a:spcPts val="0"/>
                </a:spcAft>
                <a:buNone/>
              </a:pPr>
              <a:r>
                <a:rPr b="1" i="0" lang="en" sz="600" u="none" cap="none" strike="noStrike">
                  <a:solidFill>
                    <a:schemeClr val="lt1"/>
                  </a:solidFill>
                  <a:latin typeface="Arial"/>
                  <a:ea typeface="Arial"/>
                  <a:cs typeface="Arial"/>
                  <a:sym typeface="Arial"/>
                </a:rPr>
                <a:t>MANAGEMENT CENTER</a:t>
              </a:r>
              <a:endParaRPr b="1" i="0" sz="600" u="none" cap="none" strike="noStrike">
                <a:solidFill>
                  <a:schemeClr val="lt1"/>
                </a:solidFill>
                <a:latin typeface="Salesforce Sans"/>
                <a:ea typeface="Salesforce Sans"/>
                <a:cs typeface="Salesforce Sans"/>
                <a:sym typeface="Salesforce Sans"/>
              </a:endParaRPr>
            </a:p>
          </p:txBody>
        </p:sp>
        <p:pic>
          <p:nvPicPr>
            <p:cNvPr id="1920" name="Google Shape;1920;p71"/>
            <p:cNvPicPr preferRelativeResize="0"/>
            <p:nvPr/>
          </p:nvPicPr>
          <p:blipFill rotWithShape="1">
            <a:blip r:embed="rId7">
              <a:alphaModFix/>
            </a:blip>
            <a:srcRect b="0" l="0" r="0" t="0"/>
            <a:stretch/>
          </p:blipFill>
          <p:spPr>
            <a:xfrm>
              <a:off x="10293360" y="3663668"/>
              <a:ext cx="360000" cy="360000"/>
            </a:xfrm>
            <a:prstGeom prst="ellipse">
              <a:avLst/>
            </a:prstGeom>
            <a:solidFill>
              <a:schemeClr val="lt1"/>
            </a:solidFill>
            <a:ln>
              <a:noFill/>
            </a:ln>
          </p:spPr>
        </p:pic>
      </p:grpSp>
      <p:grpSp>
        <p:nvGrpSpPr>
          <p:cNvPr id="1921" name="Google Shape;1921;p71"/>
          <p:cNvGrpSpPr/>
          <p:nvPr/>
        </p:nvGrpSpPr>
        <p:grpSpPr>
          <a:xfrm>
            <a:off x="941562" y="1916882"/>
            <a:ext cx="1589043" cy="1604662"/>
            <a:chOff x="5475425" y="3275075"/>
            <a:chExt cx="1034264" cy="1018186"/>
          </a:xfrm>
        </p:grpSpPr>
        <p:sp>
          <p:nvSpPr>
            <p:cNvPr id="1922" name="Google Shape;1922;p71"/>
            <p:cNvSpPr/>
            <p:nvPr/>
          </p:nvSpPr>
          <p:spPr>
            <a:xfrm>
              <a:off x="5547889" y="3331461"/>
              <a:ext cx="961800" cy="961800"/>
            </a:xfrm>
            <a:prstGeom prst="roundRect">
              <a:avLst>
                <a:gd fmla="val 16667" name="adj"/>
              </a:avLst>
            </a:prstGeom>
            <a:solidFill>
              <a:srgbClr val="BFBFB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grpSp>
          <p:nvGrpSpPr>
            <p:cNvPr id="1923" name="Google Shape;1923;p71"/>
            <p:cNvGrpSpPr/>
            <p:nvPr/>
          </p:nvGrpSpPr>
          <p:grpSpPr>
            <a:xfrm>
              <a:off x="5475425" y="3275075"/>
              <a:ext cx="961800" cy="961800"/>
              <a:chOff x="4400725" y="1706275"/>
              <a:chExt cx="961800" cy="961800"/>
            </a:xfrm>
          </p:grpSpPr>
          <p:sp>
            <p:nvSpPr>
              <p:cNvPr id="1924" name="Google Shape;1924;p71"/>
              <p:cNvSpPr/>
              <p:nvPr/>
            </p:nvSpPr>
            <p:spPr>
              <a:xfrm>
                <a:off x="4400725" y="1706275"/>
                <a:ext cx="961800" cy="961800"/>
              </a:xfrm>
              <a:prstGeom prst="roundRect">
                <a:avLst>
                  <a:gd fmla="val 16667" name="adj"/>
                </a:avLst>
              </a:prstGeom>
              <a:solidFill>
                <a:srgbClr val="BFBFB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sp>
            <p:nvSpPr>
              <p:cNvPr id="1925" name="Google Shape;1925;p71"/>
              <p:cNvSpPr/>
              <p:nvPr/>
            </p:nvSpPr>
            <p:spPr>
              <a:xfrm>
                <a:off x="4525825" y="1844213"/>
                <a:ext cx="711600" cy="2766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sp>
            <p:nvSpPr>
              <p:cNvPr id="1926" name="Google Shape;1926;p71"/>
              <p:cNvSpPr/>
              <p:nvPr/>
            </p:nvSpPr>
            <p:spPr>
              <a:xfrm>
                <a:off x="4525825" y="2253538"/>
                <a:ext cx="711600" cy="2766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grpSp>
        <p:pic>
          <p:nvPicPr>
            <p:cNvPr id="1927" name="Google Shape;1927;p71"/>
            <p:cNvPicPr preferRelativeResize="0"/>
            <p:nvPr/>
          </p:nvPicPr>
          <p:blipFill>
            <a:blip r:embed="rId8">
              <a:alphaModFix/>
            </a:blip>
            <a:stretch>
              <a:fillRect/>
            </a:stretch>
          </p:blipFill>
          <p:spPr>
            <a:xfrm>
              <a:off x="5640091" y="3838641"/>
              <a:ext cx="213074" cy="234663"/>
            </a:xfrm>
            <a:prstGeom prst="rect">
              <a:avLst/>
            </a:prstGeom>
            <a:noFill/>
            <a:ln>
              <a:noFill/>
            </a:ln>
          </p:spPr>
        </p:pic>
        <p:sp>
          <p:nvSpPr>
            <p:cNvPr id="1928" name="Google Shape;1928;p71"/>
            <p:cNvSpPr txBox="1"/>
            <p:nvPr/>
          </p:nvSpPr>
          <p:spPr>
            <a:xfrm>
              <a:off x="5809921" y="3814368"/>
              <a:ext cx="502200" cy="283200"/>
            </a:xfrm>
            <a:prstGeom prst="rect">
              <a:avLst/>
            </a:prstGeom>
            <a:noFill/>
            <a:ln>
              <a:noFill/>
            </a:ln>
          </p:spPr>
          <p:txBody>
            <a:bodyPr anchorCtr="0" anchor="t" bIns="91475" lIns="91475" spcFirstLastPara="1" rIns="91475" wrap="square" tIns="91475">
              <a:noAutofit/>
            </a:bodyPr>
            <a:lstStyle/>
            <a:p>
              <a:pPr indent="0" lvl="0" marL="0" rtl="0" algn="ctr">
                <a:spcBef>
                  <a:spcPts val="0"/>
                </a:spcBef>
                <a:spcAft>
                  <a:spcPts val="0"/>
                </a:spcAft>
                <a:buNone/>
              </a:pPr>
              <a:r>
                <a:rPr b="1" lang="en" sz="900">
                  <a:solidFill>
                    <a:srgbClr val="59575C"/>
                  </a:solidFill>
                  <a:latin typeface="Salesforce Sans"/>
                  <a:ea typeface="Salesforce Sans"/>
                  <a:cs typeface="Salesforce Sans"/>
                  <a:sym typeface="Salesforce Sans"/>
                </a:rPr>
                <a:t>Service</a:t>
              </a:r>
              <a:endParaRPr b="1" sz="900">
                <a:solidFill>
                  <a:srgbClr val="59575C"/>
                </a:solidFill>
                <a:latin typeface="Salesforce Sans"/>
                <a:ea typeface="Salesforce Sans"/>
                <a:cs typeface="Salesforce Sans"/>
                <a:sym typeface="Salesforce Sans"/>
              </a:endParaRPr>
            </a:p>
            <a:p>
              <a:pPr indent="0" lvl="0" marL="0" rtl="0" algn="ctr">
                <a:spcBef>
                  <a:spcPts val="0"/>
                </a:spcBef>
                <a:spcAft>
                  <a:spcPts val="0"/>
                </a:spcAft>
                <a:buNone/>
              </a:pPr>
              <a:r>
                <a:rPr b="1" lang="en" sz="900">
                  <a:solidFill>
                    <a:srgbClr val="59575C"/>
                  </a:solidFill>
                  <a:latin typeface="Salesforce Sans"/>
                  <a:ea typeface="Salesforce Sans"/>
                  <a:cs typeface="Salesforce Sans"/>
                  <a:sym typeface="Salesforce Sans"/>
                </a:rPr>
                <a:t>A</a:t>
              </a:r>
              <a:endParaRPr b="1" sz="900">
                <a:solidFill>
                  <a:srgbClr val="59575C"/>
                </a:solidFill>
                <a:latin typeface="Salesforce Sans"/>
                <a:ea typeface="Salesforce Sans"/>
                <a:cs typeface="Salesforce Sans"/>
                <a:sym typeface="Salesforce Sans"/>
              </a:endParaRPr>
            </a:p>
          </p:txBody>
        </p:sp>
        <p:cxnSp>
          <p:nvCxnSpPr>
            <p:cNvPr id="1929" name="Google Shape;1929;p71"/>
            <p:cNvCxnSpPr>
              <a:stCxn id="1925" idx="2"/>
              <a:endCxn id="1926" idx="0"/>
            </p:cNvCxnSpPr>
            <p:nvPr/>
          </p:nvCxnSpPr>
          <p:spPr>
            <a:xfrm>
              <a:off x="5956325" y="3689613"/>
              <a:ext cx="0" cy="132600"/>
            </a:xfrm>
            <a:prstGeom prst="straightConnector1">
              <a:avLst/>
            </a:prstGeom>
            <a:noFill/>
            <a:ln cap="flat" cmpd="sng" w="9525">
              <a:solidFill>
                <a:srgbClr val="00044C"/>
              </a:solidFill>
              <a:prstDash val="solid"/>
              <a:round/>
              <a:headEnd len="med" w="med" type="triangle"/>
              <a:tailEnd len="med" w="med" type="triangle"/>
            </a:ln>
          </p:spPr>
        </p:cxnSp>
      </p:grpSp>
      <p:grpSp>
        <p:nvGrpSpPr>
          <p:cNvPr id="1930" name="Google Shape;1930;p71"/>
          <p:cNvGrpSpPr/>
          <p:nvPr/>
        </p:nvGrpSpPr>
        <p:grpSpPr>
          <a:xfrm>
            <a:off x="3179458" y="1919993"/>
            <a:ext cx="1591525" cy="1578087"/>
            <a:chOff x="5475425" y="3275075"/>
            <a:chExt cx="1034264" cy="1018186"/>
          </a:xfrm>
        </p:grpSpPr>
        <p:sp>
          <p:nvSpPr>
            <p:cNvPr id="1931" name="Google Shape;1931;p71"/>
            <p:cNvSpPr/>
            <p:nvPr/>
          </p:nvSpPr>
          <p:spPr>
            <a:xfrm>
              <a:off x="5547889" y="3331461"/>
              <a:ext cx="961800" cy="961800"/>
            </a:xfrm>
            <a:prstGeom prst="roundRect">
              <a:avLst>
                <a:gd fmla="val 16667" name="adj"/>
              </a:avLst>
            </a:prstGeom>
            <a:solidFill>
              <a:srgbClr val="BFBFB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grpSp>
          <p:nvGrpSpPr>
            <p:cNvPr id="1932" name="Google Shape;1932;p71"/>
            <p:cNvGrpSpPr/>
            <p:nvPr/>
          </p:nvGrpSpPr>
          <p:grpSpPr>
            <a:xfrm>
              <a:off x="5475425" y="3275075"/>
              <a:ext cx="961800" cy="961800"/>
              <a:chOff x="4400725" y="1706275"/>
              <a:chExt cx="961800" cy="961800"/>
            </a:xfrm>
          </p:grpSpPr>
          <p:sp>
            <p:nvSpPr>
              <p:cNvPr id="1933" name="Google Shape;1933;p71"/>
              <p:cNvSpPr/>
              <p:nvPr/>
            </p:nvSpPr>
            <p:spPr>
              <a:xfrm>
                <a:off x="4400725" y="1706275"/>
                <a:ext cx="961800" cy="961800"/>
              </a:xfrm>
              <a:prstGeom prst="roundRect">
                <a:avLst>
                  <a:gd fmla="val 16667" name="adj"/>
                </a:avLst>
              </a:prstGeom>
              <a:solidFill>
                <a:srgbClr val="BFBFB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sp>
            <p:nvSpPr>
              <p:cNvPr id="1934" name="Google Shape;1934;p71"/>
              <p:cNvSpPr/>
              <p:nvPr/>
            </p:nvSpPr>
            <p:spPr>
              <a:xfrm>
                <a:off x="4525825" y="1844213"/>
                <a:ext cx="711600" cy="2766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sp>
            <p:nvSpPr>
              <p:cNvPr id="1935" name="Google Shape;1935;p71"/>
              <p:cNvSpPr/>
              <p:nvPr/>
            </p:nvSpPr>
            <p:spPr>
              <a:xfrm>
                <a:off x="4525825" y="2253538"/>
                <a:ext cx="711600" cy="2766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91475" lIns="91475" spcFirstLastPara="1" rIns="91475" wrap="square" tIns="91475">
                <a:noAutofit/>
              </a:bodyPr>
              <a:lstStyle/>
              <a:p>
                <a:pPr indent="0" lvl="0" marL="0" rtl="0" algn="l">
                  <a:spcBef>
                    <a:spcPts val="0"/>
                  </a:spcBef>
                  <a:spcAft>
                    <a:spcPts val="0"/>
                  </a:spcAft>
                  <a:buNone/>
                </a:pPr>
                <a:r>
                  <a:t/>
                </a:r>
                <a:endParaRPr/>
              </a:p>
            </p:txBody>
          </p:sp>
        </p:grpSp>
        <p:pic>
          <p:nvPicPr>
            <p:cNvPr id="1936" name="Google Shape;1936;p71"/>
            <p:cNvPicPr preferRelativeResize="0"/>
            <p:nvPr/>
          </p:nvPicPr>
          <p:blipFill>
            <a:blip r:embed="rId9">
              <a:alphaModFix/>
            </a:blip>
            <a:stretch>
              <a:fillRect/>
            </a:stretch>
          </p:blipFill>
          <p:spPr>
            <a:xfrm>
              <a:off x="5614772" y="3425147"/>
              <a:ext cx="213075" cy="233968"/>
            </a:xfrm>
            <a:prstGeom prst="rect">
              <a:avLst/>
            </a:prstGeom>
            <a:noFill/>
            <a:ln>
              <a:noFill/>
            </a:ln>
          </p:spPr>
        </p:pic>
        <p:sp>
          <p:nvSpPr>
            <p:cNvPr id="1937" name="Google Shape;1937;p71"/>
            <p:cNvSpPr txBox="1"/>
            <p:nvPr/>
          </p:nvSpPr>
          <p:spPr>
            <a:xfrm>
              <a:off x="5792409" y="3819041"/>
              <a:ext cx="502200" cy="283200"/>
            </a:xfrm>
            <a:prstGeom prst="rect">
              <a:avLst/>
            </a:prstGeom>
            <a:noFill/>
            <a:ln>
              <a:noFill/>
            </a:ln>
          </p:spPr>
          <p:txBody>
            <a:bodyPr anchorCtr="0" anchor="t" bIns="91475" lIns="91475" spcFirstLastPara="1" rIns="91475" wrap="square" tIns="91475">
              <a:noAutofit/>
            </a:bodyPr>
            <a:lstStyle/>
            <a:p>
              <a:pPr indent="0" lvl="0" marL="0" rtl="0" algn="ctr">
                <a:spcBef>
                  <a:spcPts val="0"/>
                </a:spcBef>
                <a:spcAft>
                  <a:spcPts val="0"/>
                </a:spcAft>
                <a:buNone/>
              </a:pPr>
              <a:r>
                <a:rPr b="1" lang="en" sz="900">
                  <a:solidFill>
                    <a:srgbClr val="59575C"/>
                  </a:solidFill>
                  <a:latin typeface="Salesforce Sans"/>
                  <a:ea typeface="Salesforce Sans"/>
                  <a:cs typeface="Salesforce Sans"/>
                  <a:sym typeface="Salesforce Sans"/>
                </a:rPr>
                <a:t>Service </a:t>
              </a:r>
              <a:endParaRPr b="1" sz="900">
                <a:solidFill>
                  <a:srgbClr val="59575C"/>
                </a:solidFill>
                <a:latin typeface="Salesforce Sans"/>
                <a:ea typeface="Salesforce Sans"/>
                <a:cs typeface="Salesforce Sans"/>
                <a:sym typeface="Salesforce Sans"/>
              </a:endParaRPr>
            </a:p>
            <a:p>
              <a:pPr indent="0" lvl="0" marL="0" rtl="0" algn="ctr">
                <a:spcBef>
                  <a:spcPts val="0"/>
                </a:spcBef>
                <a:spcAft>
                  <a:spcPts val="0"/>
                </a:spcAft>
                <a:buNone/>
              </a:pPr>
              <a:r>
                <a:rPr b="1" lang="en" sz="900">
                  <a:solidFill>
                    <a:srgbClr val="59575C"/>
                  </a:solidFill>
                  <a:latin typeface="Salesforce Sans"/>
                  <a:ea typeface="Salesforce Sans"/>
                  <a:cs typeface="Salesforce Sans"/>
                  <a:sym typeface="Salesforce Sans"/>
                </a:rPr>
                <a:t>B</a:t>
              </a:r>
              <a:endParaRPr b="1" sz="900">
                <a:solidFill>
                  <a:srgbClr val="59575C"/>
                </a:solidFill>
                <a:latin typeface="Salesforce Sans"/>
                <a:ea typeface="Salesforce Sans"/>
                <a:cs typeface="Salesforce Sans"/>
                <a:sym typeface="Salesforce Sans"/>
              </a:endParaRPr>
            </a:p>
          </p:txBody>
        </p:sp>
        <p:sp>
          <p:nvSpPr>
            <p:cNvPr id="1938" name="Google Shape;1938;p71"/>
            <p:cNvSpPr txBox="1"/>
            <p:nvPr/>
          </p:nvSpPr>
          <p:spPr>
            <a:xfrm>
              <a:off x="5698922" y="3410228"/>
              <a:ext cx="711600" cy="276600"/>
            </a:xfrm>
            <a:prstGeom prst="rect">
              <a:avLst/>
            </a:prstGeom>
            <a:noFill/>
            <a:ln>
              <a:noFill/>
            </a:ln>
          </p:spPr>
          <p:txBody>
            <a:bodyPr anchorCtr="0" anchor="t" bIns="91475" lIns="91475" spcFirstLastPara="1" rIns="91475" wrap="square" tIns="91475">
              <a:noAutofit/>
            </a:bodyPr>
            <a:lstStyle/>
            <a:p>
              <a:pPr indent="0" lvl="0" marL="0" rtl="0" algn="ctr">
                <a:spcBef>
                  <a:spcPts val="0"/>
                </a:spcBef>
                <a:spcAft>
                  <a:spcPts val="0"/>
                </a:spcAft>
                <a:buNone/>
              </a:pPr>
              <a:r>
                <a:rPr b="1" lang="en" sz="900">
                  <a:solidFill>
                    <a:srgbClr val="59575C"/>
                  </a:solidFill>
                  <a:latin typeface="Salesforce Sans"/>
                  <a:ea typeface="Salesforce Sans"/>
                  <a:cs typeface="Salesforce Sans"/>
                  <a:sym typeface="Salesforce Sans"/>
                </a:rPr>
                <a:t>Envoy</a:t>
              </a:r>
              <a:endParaRPr b="1" sz="900">
                <a:solidFill>
                  <a:srgbClr val="59575C"/>
                </a:solidFill>
                <a:latin typeface="Salesforce Sans"/>
                <a:ea typeface="Salesforce Sans"/>
                <a:cs typeface="Salesforce Sans"/>
                <a:sym typeface="Salesforce Sans"/>
              </a:endParaRPr>
            </a:p>
          </p:txBody>
        </p:sp>
        <p:cxnSp>
          <p:nvCxnSpPr>
            <p:cNvPr id="1939" name="Google Shape;1939;p71"/>
            <p:cNvCxnSpPr>
              <a:stCxn id="1934" idx="2"/>
              <a:endCxn id="1935" idx="0"/>
            </p:cNvCxnSpPr>
            <p:nvPr/>
          </p:nvCxnSpPr>
          <p:spPr>
            <a:xfrm>
              <a:off x="5956325" y="3689613"/>
              <a:ext cx="0" cy="132600"/>
            </a:xfrm>
            <a:prstGeom prst="straightConnector1">
              <a:avLst/>
            </a:prstGeom>
            <a:noFill/>
            <a:ln cap="flat" cmpd="sng" w="9525">
              <a:solidFill>
                <a:srgbClr val="00044C"/>
              </a:solidFill>
              <a:prstDash val="solid"/>
              <a:round/>
              <a:headEnd len="med" w="med" type="triangle"/>
              <a:tailEnd len="med" w="med" type="triangle"/>
            </a:ln>
          </p:spPr>
        </p:cxnSp>
      </p:grpSp>
      <p:cxnSp>
        <p:nvCxnSpPr>
          <p:cNvPr id="1940" name="Google Shape;1940;p71"/>
          <p:cNvCxnSpPr>
            <a:endCxn id="1936" idx="1"/>
          </p:cNvCxnSpPr>
          <p:nvPr/>
        </p:nvCxnSpPr>
        <p:spPr>
          <a:xfrm flipH="1" rot="10800000">
            <a:off x="2209485" y="2333903"/>
            <a:ext cx="1184400" cy="22500"/>
          </a:xfrm>
          <a:prstGeom prst="straightConnector1">
            <a:avLst/>
          </a:prstGeom>
          <a:noFill/>
          <a:ln cap="flat" cmpd="sng" w="9525">
            <a:solidFill>
              <a:srgbClr val="00A0DF"/>
            </a:solidFill>
            <a:prstDash val="solid"/>
            <a:round/>
            <a:headEnd len="med" w="med" type="triangle"/>
            <a:tailEnd len="med" w="med" type="triangle"/>
          </a:ln>
        </p:spPr>
      </p:cxnSp>
      <p:pic>
        <p:nvPicPr>
          <p:cNvPr id="1941" name="Google Shape;1941;p71"/>
          <p:cNvPicPr preferRelativeResize="0"/>
          <p:nvPr/>
        </p:nvPicPr>
        <p:blipFill>
          <a:blip r:embed="rId10">
            <a:alphaModFix/>
          </a:blip>
          <a:stretch>
            <a:fillRect/>
          </a:stretch>
        </p:blipFill>
        <p:spPr>
          <a:xfrm>
            <a:off x="3406485" y="2848228"/>
            <a:ext cx="283126" cy="283156"/>
          </a:xfrm>
          <a:prstGeom prst="rect">
            <a:avLst/>
          </a:prstGeom>
          <a:noFill/>
          <a:ln>
            <a:noFill/>
          </a:ln>
        </p:spPr>
      </p:pic>
      <p:sp>
        <p:nvSpPr>
          <p:cNvPr id="1902" name="Google Shape;1902;p71"/>
          <p:cNvSpPr/>
          <p:nvPr/>
        </p:nvSpPr>
        <p:spPr>
          <a:xfrm>
            <a:off x="2294352" y="3892903"/>
            <a:ext cx="1382400" cy="314400"/>
          </a:xfrm>
          <a:prstGeom prst="roundRect">
            <a:avLst>
              <a:gd fmla="val 16667" name="adj"/>
            </a:avLst>
          </a:prstGeom>
          <a:solidFill>
            <a:srgbClr val="FFFFFF"/>
          </a:solidFill>
          <a:ln cap="flat" cmpd="sng" w="19050">
            <a:solidFill>
              <a:srgbClr val="00A1DF"/>
            </a:solidFill>
            <a:prstDash val="dash"/>
            <a:round/>
            <a:headEnd len="sm" w="sm" type="none"/>
            <a:tailEnd len="sm" w="sm" type="none"/>
          </a:ln>
        </p:spPr>
        <p:txBody>
          <a:bodyPr anchorCtr="0" anchor="ctr" bIns="91475" lIns="91475" spcFirstLastPara="1" rIns="91475" wrap="square" tIns="91475">
            <a:noAutofit/>
          </a:bodyPr>
          <a:lstStyle/>
          <a:p>
            <a:pPr indent="0" lvl="0" marL="0" rtl="0" algn="ctr">
              <a:spcBef>
                <a:spcPts val="0"/>
              </a:spcBef>
              <a:spcAft>
                <a:spcPts val="0"/>
              </a:spcAft>
              <a:buNone/>
            </a:pPr>
            <a:r>
              <a:rPr lang="en" sz="1000">
                <a:solidFill>
                  <a:srgbClr val="59575C"/>
                </a:solidFill>
                <a:latin typeface="Salesforce Sans"/>
                <a:ea typeface="Salesforce Sans"/>
                <a:cs typeface="Salesforce Sans"/>
                <a:sym typeface="Salesforce Sans"/>
              </a:rPr>
              <a:t>        Mule Adapter</a:t>
            </a:r>
            <a:endParaRPr sz="1000">
              <a:solidFill>
                <a:srgbClr val="59575C"/>
              </a:solidFill>
              <a:latin typeface="Salesforce Sans"/>
              <a:ea typeface="Salesforce Sans"/>
              <a:cs typeface="Salesforce Sans"/>
              <a:sym typeface="Salesforce Sans"/>
            </a:endParaRPr>
          </a:p>
        </p:txBody>
      </p:sp>
      <p:pic>
        <p:nvPicPr>
          <p:cNvPr id="1942" name="Google Shape;1942;p71"/>
          <p:cNvPicPr preferRelativeResize="0"/>
          <p:nvPr/>
        </p:nvPicPr>
        <p:blipFill>
          <a:blip r:embed="rId11">
            <a:alphaModFix/>
          </a:blip>
          <a:stretch>
            <a:fillRect/>
          </a:stretch>
        </p:blipFill>
        <p:spPr>
          <a:xfrm>
            <a:off x="2367180" y="3908516"/>
            <a:ext cx="283126" cy="283126"/>
          </a:xfrm>
          <a:prstGeom prst="rect">
            <a:avLst/>
          </a:prstGeom>
          <a:noFill/>
          <a:ln>
            <a:noFill/>
          </a:ln>
        </p:spPr>
      </p:pic>
      <p:grpSp>
        <p:nvGrpSpPr>
          <p:cNvPr id="1943" name="Google Shape;1943;p71"/>
          <p:cNvGrpSpPr/>
          <p:nvPr/>
        </p:nvGrpSpPr>
        <p:grpSpPr>
          <a:xfrm>
            <a:off x="6405082" y="3468422"/>
            <a:ext cx="1054631" cy="334532"/>
            <a:chOff x="4492485" y="2754718"/>
            <a:chExt cx="1405800" cy="446400"/>
          </a:xfrm>
        </p:grpSpPr>
        <p:sp>
          <p:nvSpPr>
            <p:cNvPr id="1944" name="Google Shape;1944;p71"/>
            <p:cNvSpPr/>
            <p:nvPr/>
          </p:nvSpPr>
          <p:spPr>
            <a:xfrm>
              <a:off x="4492485" y="2754718"/>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 API</a:t>
              </a:r>
              <a:endParaRPr b="1" i="0" sz="600" u="none" cap="none" strike="noStrike">
                <a:solidFill>
                  <a:schemeClr val="lt1"/>
                </a:solidFill>
                <a:latin typeface="Salesforce Sans"/>
                <a:ea typeface="Salesforce Sans"/>
                <a:cs typeface="Salesforce Sans"/>
                <a:sym typeface="Salesforce Sans"/>
              </a:endParaRPr>
            </a:p>
            <a:p>
              <a:pPr indent="0" lvl="0" marL="0" marR="0" rtl="0" algn="ctr">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 MANAGER</a:t>
              </a:r>
              <a:endParaRPr sz="1100"/>
            </a:p>
          </p:txBody>
        </p:sp>
        <p:pic>
          <p:nvPicPr>
            <p:cNvPr id="1903" name="Google Shape;1903;p71"/>
            <p:cNvPicPr preferRelativeResize="0"/>
            <p:nvPr/>
          </p:nvPicPr>
          <p:blipFill rotWithShape="1">
            <a:blip r:embed="rId12">
              <a:alphaModFix/>
            </a:blip>
            <a:srcRect b="0" l="0" r="0" t="0"/>
            <a:stretch/>
          </p:blipFill>
          <p:spPr>
            <a:xfrm>
              <a:off x="4549125" y="2795604"/>
              <a:ext cx="360000" cy="360000"/>
            </a:xfrm>
            <a:prstGeom prst="ellipse">
              <a:avLst/>
            </a:prstGeom>
            <a:solidFill>
              <a:schemeClr val="lt1"/>
            </a:solidFill>
            <a:ln>
              <a:noFill/>
            </a:ln>
          </p:spPr>
        </p:pic>
      </p:grpSp>
      <p:grpSp>
        <p:nvGrpSpPr>
          <p:cNvPr id="1945" name="Google Shape;1945;p71"/>
          <p:cNvGrpSpPr/>
          <p:nvPr/>
        </p:nvGrpSpPr>
        <p:grpSpPr>
          <a:xfrm>
            <a:off x="6403926" y="3137855"/>
            <a:ext cx="1054631" cy="334532"/>
            <a:chOff x="786053" y="2756361"/>
            <a:chExt cx="1405800" cy="446400"/>
          </a:xfrm>
        </p:grpSpPr>
        <p:sp>
          <p:nvSpPr>
            <p:cNvPr id="1946" name="Google Shape;1946;p71"/>
            <p:cNvSpPr/>
            <p:nvPr/>
          </p:nvSpPr>
          <p:spPr>
            <a:xfrm>
              <a:off x="786053" y="2756361"/>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API</a:t>
              </a:r>
              <a:endParaRPr b="1" i="0" sz="600" u="none" cap="none" strike="noStrike">
                <a:solidFill>
                  <a:schemeClr val="lt1"/>
                </a:solidFill>
                <a:latin typeface="Salesforce Sans"/>
                <a:ea typeface="Salesforce Sans"/>
                <a:cs typeface="Salesforce Sans"/>
                <a:sym typeface="Salesforce Sans"/>
              </a:endParaRPr>
            </a:p>
            <a:p>
              <a:pPr indent="0" lvl="0" marL="0" marR="0" rtl="0" algn="ctr">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 ANALYTICS</a:t>
              </a:r>
              <a:endParaRPr sz="1100"/>
            </a:p>
          </p:txBody>
        </p:sp>
        <p:pic>
          <p:nvPicPr>
            <p:cNvPr id="1905" name="Google Shape;1905;p71"/>
            <p:cNvPicPr preferRelativeResize="0"/>
            <p:nvPr/>
          </p:nvPicPr>
          <p:blipFill rotWithShape="1">
            <a:blip r:embed="rId13">
              <a:alphaModFix/>
            </a:blip>
            <a:srcRect b="0" l="0" r="0" t="0"/>
            <a:stretch/>
          </p:blipFill>
          <p:spPr>
            <a:xfrm>
              <a:off x="828083" y="2798238"/>
              <a:ext cx="360000" cy="360000"/>
            </a:xfrm>
            <a:prstGeom prst="ellipse">
              <a:avLst/>
            </a:prstGeom>
            <a:solidFill>
              <a:schemeClr val="lt1"/>
            </a:solidFill>
            <a:ln>
              <a:noFill/>
            </a:ln>
          </p:spPr>
        </p:pic>
      </p:grpSp>
      <p:cxnSp>
        <p:nvCxnSpPr>
          <p:cNvPr id="1947" name="Google Shape;1947;p71"/>
          <p:cNvCxnSpPr>
            <a:stCxn id="1911" idx="2"/>
            <a:endCxn id="1948" idx="0"/>
          </p:cNvCxnSpPr>
          <p:nvPr/>
        </p:nvCxnSpPr>
        <p:spPr>
          <a:xfrm rot="5400000">
            <a:off x="1914340" y="1061159"/>
            <a:ext cx="1040700" cy="1114800"/>
          </a:xfrm>
          <a:prstGeom prst="curvedConnector3">
            <a:avLst>
              <a:gd fmla="val 49998" name="adj1"/>
            </a:avLst>
          </a:prstGeom>
          <a:noFill/>
          <a:ln cap="flat" cmpd="sng" w="9525">
            <a:solidFill>
              <a:schemeClr val="dk1"/>
            </a:solidFill>
            <a:prstDash val="solid"/>
            <a:round/>
            <a:headEnd len="med" w="med" type="none"/>
            <a:tailEnd len="med" w="med" type="stealth"/>
          </a:ln>
        </p:spPr>
      </p:cxnSp>
      <p:cxnSp>
        <p:nvCxnSpPr>
          <p:cNvPr id="1949" name="Google Shape;1949;p71"/>
          <p:cNvCxnSpPr>
            <a:stCxn id="1917" idx="2"/>
            <a:endCxn id="1938" idx="0"/>
          </p:cNvCxnSpPr>
          <p:nvPr/>
        </p:nvCxnSpPr>
        <p:spPr>
          <a:xfrm flipH="1">
            <a:off x="4070837" y="1037256"/>
            <a:ext cx="2520900" cy="1092300"/>
          </a:xfrm>
          <a:prstGeom prst="curvedConnector2">
            <a:avLst/>
          </a:prstGeom>
          <a:noFill/>
          <a:ln cap="flat" cmpd="sng" w="9525">
            <a:solidFill>
              <a:schemeClr val="dk1"/>
            </a:solidFill>
            <a:prstDash val="solid"/>
            <a:round/>
            <a:headEnd len="med" w="med" type="none"/>
            <a:tailEnd len="med" w="med" type="stealth"/>
          </a:ln>
        </p:spPr>
      </p:cxnSp>
      <p:cxnSp>
        <p:nvCxnSpPr>
          <p:cNvPr id="1950" name="Google Shape;1950;p71"/>
          <p:cNvCxnSpPr>
            <a:stCxn id="1948" idx="2"/>
            <a:endCxn id="1902" idx="0"/>
          </p:cNvCxnSpPr>
          <p:nvPr/>
        </p:nvCxnSpPr>
        <p:spPr>
          <a:xfrm flipH="1" rot="-5400000">
            <a:off x="1764376" y="2671767"/>
            <a:ext cx="1334100" cy="1108200"/>
          </a:xfrm>
          <a:prstGeom prst="curvedConnector3">
            <a:avLst>
              <a:gd fmla="val 19503" name="adj1"/>
            </a:avLst>
          </a:prstGeom>
          <a:noFill/>
          <a:ln cap="flat" cmpd="sng" w="9525">
            <a:solidFill>
              <a:schemeClr val="accent4"/>
            </a:solidFill>
            <a:prstDash val="solid"/>
            <a:round/>
            <a:headEnd len="med" w="med" type="stealth"/>
            <a:tailEnd len="med" w="med" type="stealth"/>
          </a:ln>
        </p:spPr>
      </p:cxnSp>
      <p:grpSp>
        <p:nvGrpSpPr>
          <p:cNvPr id="1951" name="Google Shape;1951;p71"/>
          <p:cNvGrpSpPr/>
          <p:nvPr/>
        </p:nvGrpSpPr>
        <p:grpSpPr>
          <a:xfrm>
            <a:off x="1179300" y="2138971"/>
            <a:ext cx="1244677" cy="419846"/>
            <a:chOff x="4411320" y="4448856"/>
            <a:chExt cx="810125" cy="266400"/>
          </a:xfrm>
        </p:grpSpPr>
        <p:pic>
          <p:nvPicPr>
            <p:cNvPr id="1952" name="Google Shape;1952;p71"/>
            <p:cNvPicPr preferRelativeResize="0"/>
            <p:nvPr/>
          </p:nvPicPr>
          <p:blipFill>
            <a:blip r:embed="rId9">
              <a:alphaModFix/>
            </a:blip>
            <a:stretch>
              <a:fillRect/>
            </a:stretch>
          </p:blipFill>
          <p:spPr>
            <a:xfrm>
              <a:off x="4411320" y="4457761"/>
              <a:ext cx="213075" cy="233968"/>
            </a:xfrm>
            <a:prstGeom prst="rect">
              <a:avLst/>
            </a:prstGeom>
            <a:noFill/>
            <a:ln>
              <a:noFill/>
            </a:ln>
          </p:spPr>
        </p:pic>
        <p:sp>
          <p:nvSpPr>
            <p:cNvPr id="1948" name="Google Shape;1948;p71"/>
            <p:cNvSpPr txBox="1"/>
            <p:nvPr/>
          </p:nvSpPr>
          <p:spPr>
            <a:xfrm>
              <a:off x="4509845" y="4448856"/>
              <a:ext cx="711600" cy="266400"/>
            </a:xfrm>
            <a:prstGeom prst="rect">
              <a:avLst/>
            </a:prstGeom>
            <a:noFill/>
            <a:ln>
              <a:noFill/>
            </a:ln>
          </p:spPr>
          <p:txBody>
            <a:bodyPr anchorCtr="0" anchor="t" bIns="91475" lIns="91475" spcFirstLastPara="1" rIns="91475" wrap="square" tIns="91475">
              <a:noAutofit/>
            </a:bodyPr>
            <a:lstStyle/>
            <a:p>
              <a:pPr indent="0" lvl="0" marL="0" rtl="0" algn="ctr">
                <a:spcBef>
                  <a:spcPts val="0"/>
                </a:spcBef>
                <a:spcAft>
                  <a:spcPts val="0"/>
                </a:spcAft>
                <a:buNone/>
              </a:pPr>
              <a:r>
                <a:rPr b="1" lang="en" sz="900">
                  <a:solidFill>
                    <a:srgbClr val="59575C"/>
                  </a:solidFill>
                  <a:latin typeface="Salesforce Sans"/>
                  <a:ea typeface="Salesforce Sans"/>
                  <a:cs typeface="Salesforce Sans"/>
                  <a:sym typeface="Salesforce Sans"/>
                </a:rPr>
                <a:t>Envoy</a:t>
              </a:r>
              <a:endParaRPr b="1" sz="900">
                <a:solidFill>
                  <a:srgbClr val="59575C"/>
                </a:solidFill>
                <a:latin typeface="Salesforce Sans"/>
                <a:ea typeface="Salesforce Sans"/>
                <a:cs typeface="Salesforce Sans"/>
                <a:sym typeface="Salesforce Sans"/>
              </a:endParaRPr>
            </a:p>
          </p:txBody>
        </p:sp>
      </p:grpSp>
      <p:cxnSp>
        <p:nvCxnSpPr>
          <p:cNvPr id="1953" name="Google Shape;1953;p71"/>
          <p:cNvCxnSpPr>
            <a:stCxn id="1936" idx="1"/>
            <a:endCxn id="1902" idx="0"/>
          </p:cNvCxnSpPr>
          <p:nvPr/>
        </p:nvCxnSpPr>
        <p:spPr>
          <a:xfrm flipH="1">
            <a:off x="2985585" y="2333903"/>
            <a:ext cx="408300" cy="1559100"/>
          </a:xfrm>
          <a:prstGeom prst="curvedConnector2">
            <a:avLst/>
          </a:prstGeom>
          <a:noFill/>
          <a:ln cap="flat" cmpd="sng" w="9525">
            <a:solidFill>
              <a:schemeClr val="accent4"/>
            </a:solidFill>
            <a:prstDash val="solid"/>
            <a:round/>
            <a:headEnd len="med" w="med" type="stealth"/>
            <a:tailEnd len="med" w="med" type="stealth"/>
          </a:ln>
        </p:spPr>
      </p:cxnSp>
      <p:sp>
        <p:nvSpPr>
          <p:cNvPr id="1954" name="Google Shape;1954;p71"/>
          <p:cNvSpPr/>
          <p:nvPr/>
        </p:nvSpPr>
        <p:spPr>
          <a:xfrm>
            <a:off x="2316651" y="1291415"/>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1</a:t>
            </a:r>
            <a:endParaRPr i="0" sz="1000" u="none" cap="none" strike="noStrike">
              <a:solidFill>
                <a:srgbClr val="FFFFFF"/>
              </a:solidFill>
            </a:endParaRPr>
          </a:p>
        </p:txBody>
      </p:sp>
      <p:sp>
        <p:nvSpPr>
          <p:cNvPr id="1955" name="Google Shape;1955;p71"/>
          <p:cNvSpPr/>
          <p:nvPr/>
        </p:nvSpPr>
        <p:spPr>
          <a:xfrm>
            <a:off x="2623308" y="3548381"/>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2</a:t>
            </a:r>
            <a:endParaRPr i="0" sz="1000" u="none" cap="none" strike="noStrike">
              <a:solidFill>
                <a:srgbClr val="FFFFFF"/>
              </a:solidFill>
            </a:endParaRPr>
          </a:p>
        </p:txBody>
      </p:sp>
      <p:sp>
        <p:nvSpPr>
          <p:cNvPr id="1956" name="Google Shape;1956;p71"/>
          <p:cNvSpPr/>
          <p:nvPr/>
        </p:nvSpPr>
        <p:spPr>
          <a:xfrm>
            <a:off x="5124557" y="1291406"/>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1</a:t>
            </a:r>
            <a:endParaRPr i="0" sz="1000" u="none" cap="none" strike="noStrike">
              <a:solidFill>
                <a:srgbClr val="FFFFFF"/>
              </a:solidFill>
            </a:endParaRPr>
          </a:p>
        </p:txBody>
      </p:sp>
      <p:sp>
        <p:nvSpPr>
          <p:cNvPr id="1957" name="Google Shape;1957;p71"/>
          <p:cNvSpPr/>
          <p:nvPr/>
        </p:nvSpPr>
        <p:spPr>
          <a:xfrm>
            <a:off x="1413554" y="2558700"/>
            <a:ext cx="215100" cy="212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3</a:t>
            </a:r>
            <a:endParaRPr i="0" sz="1000" u="none" cap="none" strike="noStrike">
              <a:solidFill>
                <a:srgbClr val="FFFFFF"/>
              </a:solidFill>
            </a:endParaRPr>
          </a:p>
        </p:txBody>
      </p:sp>
      <p:sp>
        <p:nvSpPr>
          <p:cNvPr id="1958" name="Google Shape;1958;p71"/>
          <p:cNvSpPr/>
          <p:nvPr/>
        </p:nvSpPr>
        <p:spPr>
          <a:xfrm>
            <a:off x="3987986" y="2558700"/>
            <a:ext cx="215100" cy="212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3</a:t>
            </a:r>
            <a:endParaRPr i="0" sz="1000" u="none" cap="none" strike="noStrike">
              <a:solidFill>
                <a:srgbClr val="FFFFFF"/>
              </a:solidFill>
            </a:endParaRPr>
          </a:p>
        </p:txBody>
      </p:sp>
      <p:grpSp>
        <p:nvGrpSpPr>
          <p:cNvPr id="1959" name="Google Shape;1959;p71"/>
          <p:cNvGrpSpPr/>
          <p:nvPr/>
        </p:nvGrpSpPr>
        <p:grpSpPr>
          <a:xfrm>
            <a:off x="6401955" y="2804103"/>
            <a:ext cx="1054631" cy="334532"/>
            <a:chOff x="6392958" y="2752171"/>
            <a:chExt cx="1405800" cy="446400"/>
          </a:xfrm>
        </p:grpSpPr>
        <p:sp>
          <p:nvSpPr>
            <p:cNvPr id="1960" name="Google Shape;1960;p71"/>
            <p:cNvSpPr/>
            <p:nvPr/>
          </p:nvSpPr>
          <p:spPr>
            <a:xfrm>
              <a:off x="6392958" y="2752171"/>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l">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        EXCHANGE</a:t>
              </a:r>
              <a:endParaRPr sz="1100"/>
            </a:p>
          </p:txBody>
        </p:sp>
        <p:pic>
          <p:nvPicPr>
            <p:cNvPr id="1961" name="Google Shape;1961;p71"/>
            <p:cNvPicPr preferRelativeResize="0"/>
            <p:nvPr/>
          </p:nvPicPr>
          <p:blipFill rotWithShape="1">
            <a:blip r:embed="rId14">
              <a:alphaModFix/>
            </a:blip>
            <a:srcRect b="0" l="0" r="0" t="0"/>
            <a:stretch/>
          </p:blipFill>
          <p:spPr>
            <a:xfrm>
              <a:off x="6471861" y="2787346"/>
              <a:ext cx="360000" cy="360000"/>
            </a:xfrm>
            <a:prstGeom prst="ellipse">
              <a:avLst/>
            </a:prstGeom>
            <a:solidFill>
              <a:schemeClr val="lt1"/>
            </a:solidFill>
            <a:ln>
              <a:noFill/>
            </a:ln>
          </p:spPr>
        </p:pic>
      </p:grpSp>
      <p:sp>
        <p:nvSpPr>
          <p:cNvPr id="1962" name="Google Shape;1962;p71"/>
          <p:cNvSpPr txBox="1"/>
          <p:nvPr/>
        </p:nvSpPr>
        <p:spPr>
          <a:xfrm>
            <a:off x="2962165" y="1240313"/>
            <a:ext cx="689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chemeClr val="dk1"/>
                </a:solidFill>
              </a:rPr>
              <a:t>HTTP/S</a:t>
            </a:r>
            <a:endParaRPr sz="900">
              <a:solidFill>
                <a:schemeClr val="dk1"/>
              </a:solidFill>
            </a:endParaRPr>
          </a:p>
        </p:txBody>
      </p:sp>
      <p:sp>
        <p:nvSpPr>
          <p:cNvPr id="1963" name="Google Shape;1963;p71"/>
          <p:cNvSpPr/>
          <p:nvPr/>
        </p:nvSpPr>
        <p:spPr>
          <a:xfrm>
            <a:off x="828610" y="1770469"/>
            <a:ext cx="4309500" cy="2572200"/>
          </a:xfrm>
          <a:prstGeom prst="roundRect">
            <a:avLst>
              <a:gd fmla="val 3610" name="adj"/>
            </a:avLst>
          </a:prstGeom>
          <a:noFill/>
          <a:ln cap="flat" cmpd="sng" w="9525">
            <a:solidFill>
              <a:srgbClr val="000000"/>
            </a:solidFill>
            <a:prstDash val="dash"/>
            <a:round/>
            <a:headEnd len="sm" w="sm" type="none"/>
            <a:tailEnd len="sm" w="sm" type="none"/>
          </a:ln>
        </p:spPr>
        <p:txBody>
          <a:bodyPr anchorCtr="0" anchor="t"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t/>
            </a:r>
            <a:endParaRPr i="0" sz="900" u="none" cap="none" strike="noStrike">
              <a:solidFill>
                <a:srgbClr val="000000"/>
              </a:solidFill>
            </a:endParaRPr>
          </a:p>
        </p:txBody>
      </p:sp>
      <p:sp>
        <p:nvSpPr>
          <p:cNvPr id="1964" name="Google Shape;1964;p71"/>
          <p:cNvSpPr txBox="1"/>
          <p:nvPr/>
        </p:nvSpPr>
        <p:spPr>
          <a:xfrm>
            <a:off x="959839" y="4040663"/>
            <a:ext cx="8454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rgbClr val="062E5E"/>
                </a:solidFill>
              </a:rPr>
              <a:t>namespace</a:t>
            </a:r>
            <a:endParaRPr sz="900">
              <a:solidFill>
                <a:srgbClr val="062E5E"/>
              </a:solidFill>
            </a:endParaRPr>
          </a:p>
        </p:txBody>
      </p:sp>
      <p:sp>
        <p:nvSpPr>
          <p:cNvPr id="1965" name="Google Shape;1965;p71"/>
          <p:cNvSpPr/>
          <p:nvPr/>
        </p:nvSpPr>
        <p:spPr>
          <a:xfrm>
            <a:off x="5353396" y="3120206"/>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a</a:t>
            </a:r>
            <a:endParaRPr i="0" sz="1000" u="none" cap="none" strike="noStrike">
              <a:solidFill>
                <a:srgbClr val="FFFFFF"/>
              </a:solidFill>
            </a:endParaRPr>
          </a:p>
        </p:txBody>
      </p:sp>
      <p:sp>
        <p:nvSpPr>
          <p:cNvPr id="1966" name="Google Shape;1966;p71"/>
          <p:cNvSpPr/>
          <p:nvPr/>
        </p:nvSpPr>
        <p:spPr>
          <a:xfrm>
            <a:off x="5467815" y="3748856"/>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b</a:t>
            </a:r>
            <a:endParaRPr i="0" sz="1000" u="none" cap="none" strike="noStrike">
              <a:solidFill>
                <a:srgbClr val="FFFFFF"/>
              </a:solidFill>
            </a:endParaRPr>
          </a:p>
        </p:txBody>
      </p:sp>
      <p:grpSp>
        <p:nvGrpSpPr>
          <p:cNvPr id="1967" name="Google Shape;1967;p71"/>
          <p:cNvGrpSpPr/>
          <p:nvPr/>
        </p:nvGrpSpPr>
        <p:grpSpPr>
          <a:xfrm>
            <a:off x="680425" y="1108993"/>
            <a:ext cx="597730" cy="448905"/>
            <a:chOff x="500900" y="3146793"/>
            <a:chExt cx="597730" cy="448905"/>
          </a:xfrm>
        </p:grpSpPr>
        <p:pic>
          <p:nvPicPr>
            <p:cNvPr id="1968" name="Google Shape;1968;p71"/>
            <p:cNvPicPr preferRelativeResize="0"/>
            <p:nvPr/>
          </p:nvPicPr>
          <p:blipFill rotWithShape="1">
            <a:blip r:embed="rId15">
              <a:alphaModFix/>
            </a:blip>
            <a:srcRect b="0" l="0" r="0" t="0"/>
            <a:stretch/>
          </p:blipFill>
          <p:spPr>
            <a:xfrm>
              <a:off x="500900" y="3309750"/>
              <a:ext cx="279259" cy="285948"/>
            </a:xfrm>
            <a:prstGeom prst="rect">
              <a:avLst/>
            </a:prstGeom>
            <a:noFill/>
            <a:ln>
              <a:noFill/>
            </a:ln>
          </p:spPr>
        </p:pic>
        <p:grpSp>
          <p:nvGrpSpPr>
            <p:cNvPr id="1969" name="Google Shape;1969;p71"/>
            <p:cNvGrpSpPr/>
            <p:nvPr/>
          </p:nvGrpSpPr>
          <p:grpSpPr>
            <a:xfrm>
              <a:off x="732152" y="3146793"/>
              <a:ext cx="366478" cy="218928"/>
              <a:chOff x="4376351" y="4453555"/>
              <a:chExt cx="512700" cy="300767"/>
            </a:xfrm>
          </p:grpSpPr>
          <p:pic>
            <p:nvPicPr>
              <p:cNvPr id="1970" name="Google Shape;1970;p71"/>
              <p:cNvPicPr preferRelativeResize="0"/>
              <p:nvPr/>
            </p:nvPicPr>
            <p:blipFill rotWithShape="1">
              <a:blip r:embed="rId16">
                <a:alphaModFix/>
              </a:blip>
              <a:srcRect b="0" l="0" r="0" t="0"/>
              <a:stretch/>
            </p:blipFill>
            <p:spPr>
              <a:xfrm>
                <a:off x="4376351" y="4453555"/>
                <a:ext cx="512700" cy="300767"/>
              </a:xfrm>
              <a:prstGeom prst="rect">
                <a:avLst/>
              </a:prstGeom>
              <a:noFill/>
              <a:ln>
                <a:noFill/>
              </a:ln>
            </p:spPr>
          </p:pic>
          <p:sp>
            <p:nvSpPr>
              <p:cNvPr id="1971" name="Google Shape;1971;p71"/>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972" name="Google Shape;1972;p71"/>
          <p:cNvPicPr preferRelativeResize="0"/>
          <p:nvPr/>
        </p:nvPicPr>
        <p:blipFill rotWithShape="1">
          <a:blip r:embed="rId17">
            <a:alphaModFix/>
          </a:blip>
          <a:srcRect b="0" l="0" r="0" t="0"/>
          <a:stretch/>
        </p:blipFill>
        <p:spPr>
          <a:xfrm>
            <a:off x="6363125" y="2018800"/>
            <a:ext cx="516243" cy="346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6"/>
          <p:cNvSpPr txBox="1"/>
          <p:nvPr>
            <p:ph type="title"/>
          </p:nvPr>
        </p:nvSpPr>
        <p:spPr>
          <a:xfrm>
            <a:off x="432489" y="48000"/>
            <a:ext cx="6653700" cy="740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Deployment</a:t>
            </a:r>
            <a:r>
              <a:rPr lang="en"/>
              <a:t> in a typical SE engagement</a:t>
            </a:r>
            <a:endParaRPr/>
          </a:p>
        </p:txBody>
      </p:sp>
      <p:grpSp>
        <p:nvGrpSpPr>
          <p:cNvPr id="227" name="Google Shape;227;p36"/>
          <p:cNvGrpSpPr/>
          <p:nvPr/>
        </p:nvGrpSpPr>
        <p:grpSpPr>
          <a:xfrm>
            <a:off x="5632317" y="1189775"/>
            <a:ext cx="3305700" cy="3483050"/>
            <a:chOff x="5632317" y="1189775"/>
            <a:chExt cx="3305700" cy="3483050"/>
          </a:xfrm>
        </p:grpSpPr>
        <p:sp>
          <p:nvSpPr>
            <p:cNvPr id="228" name="Google Shape;228;p36"/>
            <p:cNvSpPr/>
            <p:nvPr/>
          </p:nvSpPr>
          <p:spPr>
            <a:xfrm>
              <a:off x="5632317" y="1189775"/>
              <a:ext cx="3305700" cy="669000"/>
            </a:xfrm>
            <a:prstGeom prst="chevron">
              <a:avLst>
                <a:gd fmla="val 50000" name="adj"/>
              </a:avLst>
            </a:prstGeom>
            <a:solidFill>
              <a:srgbClr val="52CE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alesforce Sans"/>
                  <a:ea typeface="Salesforce Sans"/>
                  <a:cs typeface="Salesforce Sans"/>
                  <a:sym typeface="Salesforce Sans"/>
                </a:rPr>
                <a:t>STEP 3</a:t>
              </a:r>
              <a:endParaRPr>
                <a:solidFill>
                  <a:srgbClr val="FFFFFF"/>
                </a:solidFill>
                <a:latin typeface="Salesforce Sans"/>
                <a:ea typeface="Salesforce Sans"/>
                <a:cs typeface="Salesforce Sans"/>
                <a:sym typeface="Salesforce Sans"/>
              </a:endParaRPr>
            </a:p>
            <a:p>
              <a:pPr indent="0" lvl="0" marL="0" rtl="0" algn="ctr">
                <a:spcBef>
                  <a:spcPts val="0"/>
                </a:spcBef>
                <a:spcAft>
                  <a:spcPts val="0"/>
                </a:spcAft>
                <a:buNone/>
              </a:pPr>
              <a:r>
                <a:rPr lang="en">
                  <a:solidFill>
                    <a:srgbClr val="FFFFFF"/>
                  </a:solidFill>
                  <a:latin typeface="Salesforce Sans"/>
                  <a:ea typeface="Salesforce Sans"/>
                  <a:cs typeface="Salesforce Sans"/>
                  <a:sym typeface="Salesforce Sans"/>
                </a:rPr>
                <a:t>Performance &amp; Sizing </a:t>
              </a:r>
              <a:endParaRPr>
                <a:solidFill>
                  <a:srgbClr val="FFFFFF"/>
                </a:solidFill>
                <a:latin typeface="Salesforce Sans"/>
                <a:ea typeface="Salesforce Sans"/>
                <a:cs typeface="Salesforce Sans"/>
                <a:sym typeface="Salesforce Sans"/>
              </a:endParaRPr>
            </a:p>
          </p:txBody>
        </p:sp>
        <p:sp>
          <p:nvSpPr>
            <p:cNvPr id="229" name="Google Shape;229;p36"/>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2"/>
                </a:buClr>
                <a:buSzPts val="1100"/>
                <a:buFont typeface="Salesforce Sans"/>
                <a:buChar char="●"/>
              </a:pPr>
              <a:r>
                <a:rPr lang="en" sz="1100">
                  <a:solidFill>
                    <a:schemeClr val="dk2"/>
                  </a:solidFill>
                  <a:latin typeface="Salesforce Sans"/>
                  <a:ea typeface="Salesforce Sans"/>
                  <a:cs typeface="Salesforce Sans"/>
                  <a:sym typeface="Salesforce Sans"/>
                </a:rPr>
                <a:t>What should we consider when sizing the deployment option?</a:t>
              </a:r>
              <a:endParaRPr sz="1100">
                <a:solidFill>
                  <a:schemeClr val="dk2"/>
                </a:solidFill>
                <a:latin typeface="Salesforce Sans"/>
                <a:ea typeface="Salesforce Sans"/>
                <a:cs typeface="Salesforce Sans"/>
                <a:sym typeface="Salesforce Sans"/>
              </a:endParaRPr>
            </a:p>
            <a:p>
              <a:pPr indent="-298450" lvl="0" marL="457200" rtl="0" algn="l">
                <a:lnSpc>
                  <a:spcPct val="115000"/>
                </a:lnSpc>
                <a:spcBef>
                  <a:spcPts val="0"/>
                </a:spcBef>
                <a:spcAft>
                  <a:spcPts val="0"/>
                </a:spcAft>
                <a:buClr>
                  <a:schemeClr val="dk2"/>
                </a:buClr>
                <a:buSzPts val="1100"/>
                <a:buFont typeface="Salesforce Sans"/>
                <a:buChar char="●"/>
              </a:pPr>
              <a:r>
                <a:rPr lang="en" sz="1100">
                  <a:solidFill>
                    <a:schemeClr val="dk2"/>
                  </a:solidFill>
                  <a:latin typeface="Salesforce Sans"/>
                  <a:ea typeface="Salesforce Sans"/>
                  <a:cs typeface="Salesforce Sans"/>
                  <a:sym typeface="Salesforce Sans"/>
                </a:rPr>
                <a:t>Are there NFR capabilities to take into consideration?</a:t>
              </a:r>
              <a:endParaRPr sz="1100">
                <a:solidFill>
                  <a:schemeClr val="dk2"/>
                </a:solidFill>
                <a:latin typeface="Salesforce Sans"/>
                <a:ea typeface="Salesforce Sans"/>
                <a:cs typeface="Salesforce Sans"/>
                <a:sym typeface="Salesforce Sans"/>
              </a:endParaRPr>
            </a:p>
            <a:p>
              <a:pPr indent="-298450" lvl="0" marL="457200" rtl="0" algn="l">
                <a:lnSpc>
                  <a:spcPct val="115000"/>
                </a:lnSpc>
                <a:spcBef>
                  <a:spcPts val="0"/>
                </a:spcBef>
                <a:spcAft>
                  <a:spcPts val="0"/>
                </a:spcAft>
                <a:buClr>
                  <a:schemeClr val="dk2"/>
                </a:buClr>
                <a:buSzPts val="1100"/>
                <a:buFont typeface="Salesforce Sans"/>
                <a:buChar char="●"/>
              </a:pPr>
              <a:r>
                <a:rPr lang="en" sz="1100">
                  <a:solidFill>
                    <a:schemeClr val="dk2"/>
                  </a:solidFill>
                  <a:latin typeface="Salesforce Sans"/>
                  <a:ea typeface="Salesforce Sans"/>
                  <a:cs typeface="Salesforce Sans"/>
                  <a:sym typeface="Salesforce Sans"/>
                </a:rPr>
                <a:t>Is there a budget ($$) restriction?</a:t>
              </a:r>
              <a:endParaRPr sz="1100">
                <a:solidFill>
                  <a:schemeClr val="dk2"/>
                </a:solidFill>
                <a:latin typeface="Salesforce Sans"/>
                <a:ea typeface="Salesforce Sans"/>
                <a:cs typeface="Salesforce Sans"/>
                <a:sym typeface="Salesforce Sans"/>
              </a:endParaRPr>
            </a:p>
          </p:txBody>
        </p:sp>
      </p:grpSp>
      <p:grpSp>
        <p:nvGrpSpPr>
          <p:cNvPr id="230" name="Google Shape;230;p36"/>
          <p:cNvGrpSpPr/>
          <p:nvPr/>
        </p:nvGrpSpPr>
        <p:grpSpPr>
          <a:xfrm>
            <a:off x="0" y="1189989"/>
            <a:ext cx="3546900" cy="3482836"/>
            <a:chOff x="0" y="1189989"/>
            <a:chExt cx="3546900" cy="3482836"/>
          </a:xfrm>
        </p:grpSpPr>
        <p:sp>
          <p:nvSpPr>
            <p:cNvPr id="231" name="Google Shape;231;p36"/>
            <p:cNvSpPr/>
            <p:nvPr/>
          </p:nvSpPr>
          <p:spPr>
            <a:xfrm>
              <a:off x="0" y="1189989"/>
              <a:ext cx="3546900" cy="669000"/>
            </a:xfrm>
            <a:prstGeom prst="homePlate">
              <a:avLst>
                <a:gd fmla="val 50000" name="adj"/>
              </a:avLst>
            </a:prstGeom>
            <a:solidFill>
              <a:srgbClr val="0079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alesforce Sans"/>
                  <a:ea typeface="Salesforce Sans"/>
                  <a:cs typeface="Salesforce Sans"/>
                  <a:sym typeface="Salesforce Sans"/>
                </a:rPr>
                <a:t>STEP 1</a:t>
              </a:r>
              <a:endParaRPr>
                <a:solidFill>
                  <a:srgbClr val="FFFFFF"/>
                </a:solidFill>
                <a:latin typeface="Salesforce Sans"/>
                <a:ea typeface="Salesforce Sans"/>
                <a:cs typeface="Salesforce Sans"/>
                <a:sym typeface="Salesforce Sans"/>
              </a:endParaRPr>
            </a:p>
            <a:p>
              <a:pPr indent="0" lvl="0" marL="0" rtl="0" algn="ctr">
                <a:spcBef>
                  <a:spcPts val="0"/>
                </a:spcBef>
                <a:spcAft>
                  <a:spcPts val="0"/>
                </a:spcAft>
                <a:buNone/>
              </a:pPr>
              <a:r>
                <a:rPr lang="en">
                  <a:solidFill>
                    <a:srgbClr val="FFFFFF"/>
                  </a:solidFill>
                  <a:latin typeface="Salesforce Sans"/>
                  <a:ea typeface="Salesforce Sans"/>
                  <a:cs typeface="Salesforce Sans"/>
                  <a:sym typeface="Salesforce Sans"/>
                </a:rPr>
                <a:t>Customer/prospect request </a:t>
              </a:r>
              <a:endParaRPr>
                <a:solidFill>
                  <a:srgbClr val="FFFFFF"/>
                </a:solidFill>
                <a:latin typeface="Salesforce Sans"/>
                <a:ea typeface="Salesforce Sans"/>
                <a:cs typeface="Salesforce Sans"/>
                <a:sym typeface="Salesforce Sans"/>
              </a:endParaRPr>
            </a:p>
            <a:p>
              <a:pPr indent="0" lvl="0" marL="0" rtl="0" algn="ctr">
                <a:spcBef>
                  <a:spcPts val="0"/>
                </a:spcBef>
                <a:spcAft>
                  <a:spcPts val="0"/>
                </a:spcAft>
                <a:buNone/>
              </a:pPr>
              <a:r>
                <a:rPr lang="en">
                  <a:solidFill>
                    <a:srgbClr val="FFFFFF"/>
                  </a:solidFill>
                  <a:latin typeface="Salesforce Sans"/>
                  <a:ea typeface="Salesforce Sans"/>
                  <a:cs typeface="Salesforce Sans"/>
                  <a:sym typeface="Salesforce Sans"/>
                </a:rPr>
                <a:t>on NEW OPPORTUNITY</a:t>
              </a:r>
              <a:endParaRPr>
                <a:solidFill>
                  <a:srgbClr val="FFFFFF"/>
                </a:solidFill>
                <a:latin typeface="Salesforce Sans"/>
                <a:ea typeface="Salesforce Sans"/>
                <a:cs typeface="Salesforce Sans"/>
                <a:sym typeface="Salesforce Sans"/>
              </a:endParaRPr>
            </a:p>
          </p:txBody>
        </p:sp>
        <p:sp>
          <p:nvSpPr>
            <p:cNvPr id="232" name="Google Shape;232;p36"/>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2"/>
                </a:buClr>
                <a:buSzPts val="1100"/>
                <a:buFont typeface="Salesforce Sans"/>
                <a:buChar char="●"/>
              </a:pPr>
              <a:r>
                <a:rPr lang="en" sz="1100">
                  <a:solidFill>
                    <a:schemeClr val="dk2"/>
                  </a:solidFill>
                  <a:latin typeface="Salesforce Sans"/>
                  <a:ea typeface="Salesforce Sans"/>
                  <a:cs typeface="Salesforce Sans"/>
                  <a:sym typeface="Salesforce Sans"/>
                </a:rPr>
                <a:t>What are customer needs?</a:t>
              </a:r>
              <a:endParaRPr sz="1100">
                <a:solidFill>
                  <a:schemeClr val="dk2"/>
                </a:solidFill>
                <a:latin typeface="Salesforce Sans"/>
                <a:ea typeface="Salesforce Sans"/>
                <a:cs typeface="Salesforce Sans"/>
                <a:sym typeface="Salesforce Sans"/>
              </a:endParaRPr>
            </a:p>
            <a:p>
              <a:pPr indent="-298450" lvl="0" marL="457200" rtl="0" algn="l">
                <a:lnSpc>
                  <a:spcPct val="115000"/>
                </a:lnSpc>
                <a:spcBef>
                  <a:spcPts val="0"/>
                </a:spcBef>
                <a:spcAft>
                  <a:spcPts val="0"/>
                </a:spcAft>
                <a:buClr>
                  <a:schemeClr val="dk2"/>
                </a:buClr>
                <a:buSzPts val="1100"/>
                <a:buFont typeface="Salesforce Sans"/>
                <a:buChar char="●"/>
              </a:pPr>
              <a:r>
                <a:rPr lang="en" sz="1100">
                  <a:solidFill>
                    <a:schemeClr val="dk2"/>
                  </a:solidFill>
                  <a:latin typeface="Salesforce Sans"/>
                  <a:ea typeface="Salesforce Sans"/>
                  <a:cs typeface="Salesforce Sans"/>
                  <a:sym typeface="Salesforce Sans"/>
                </a:rPr>
                <a:t>Did they arrives with something in mind (ie ServiceMesh?)</a:t>
              </a:r>
              <a:endParaRPr sz="1100">
                <a:solidFill>
                  <a:schemeClr val="dk2"/>
                </a:solidFill>
                <a:latin typeface="Salesforce Sans"/>
                <a:ea typeface="Salesforce Sans"/>
                <a:cs typeface="Salesforce Sans"/>
                <a:sym typeface="Salesforce Sans"/>
              </a:endParaRPr>
            </a:p>
            <a:p>
              <a:pPr indent="-298450" lvl="0" marL="457200" rtl="0" algn="l">
                <a:lnSpc>
                  <a:spcPct val="115000"/>
                </a:lnSpc>
                <a:spcBef>
                  <a:spcPts val="0"/>
                </a:spcBef>
                <a:spcAft>
                  <a:spcPts val="0"/>
                </a:spcAft>
                <a:buClr>
                  <a:schemeClr val="dk2"/>
                </a:buClr>
                <a:buSzPts val="1100"/>
                <a:buFont typeface="Salesforce Sans"/>
                <a:buChar char="●"/>
              </a:pPr>
              <a:r>
                <a:rPr lang="en" sz="1100">
                  <a:solidFill>
                    <a:schemeClr val="dk2"/>
                  </a:solidFill>
                  <a:latin typeface="Salesforce Sans"/>
                  <a:ea typeface="Salesforce Sans"/>
                  <a:cs typeface="Salesforce Sans"/>
                  <a:sym typeface="Salesforce Sans"/>
                </a:rPr>
                <a:t>Does customer strongly ask for an option?</a:t>
              </a:r>
              <a:endParaRPr sz="1100">
                <a:solidFill>
                  <a:schemeClr val="dk2"/>
                </a:solidFill>
                <a:latin typeface="Salesforce Sans"/>
                <a:ea typeface="Salesforce Sans"/>
                <a:cs typeface="Salesforce Sans"/>
                <a:sym typeface="Salesforce Sans"/>
              </a:endParaRPr>
            </a:p>
          </p:txBody>
        </p:sp>
      </p:grpSp>
      <p:grpSp>
        <p:nvGrpSpPr>
          <p:cNvPr id="233" name="Google Shape;233;p36"/>
          <p:cNvGrpSpPr/>
          <p:nvPr/>
        </p:nvGrpSpPr>
        <p:grpSpPr>
          <a:xfrm>
            <a:off x="2944204" y="1189775"/>
            <a:ext cx="3305700" cy="3483050"/>
            <a:chOff x="2944204" y="1189775"/>
            <a:chExt cx="3305700" cy="3483050"/>
          </a:xfrm>
        </p:grpSpPr>
        <p:sp>
          <p:nvSpPr>
            <p:cNvPr id="234" name="Google Shape;234;p36"/>
            <p:cNvSpPr/>
            <p:nvPr/>
          </p:nvSpPr>
          <p:spPr>
            <a:xfrm>
              <a:off x="2944204" y="1189775"/>
              <a:ext cx="3305700" cy="6690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alesforce Sans"/>
                  <a:ea typeface="Salesforce Sans"/>
                  <a:cs typeface="Salesforce Sans"/>
                  <a:sym typeface="Salesforce Sans"/>
                </a:rPr>
                <a:t>STEP 2</a:t>
              </a:r>
              <a:endParaRPr>
                <a:solidFill>
                  <a:srgbClr val="FFFFFF"/>
                </a:solidFill>
                <a:latin typeface="Salesforce Sans"/>
                <a:ea typeface="Salesforce Sans"/>
                <a:cs typeface="Salesforce Sans"/>
                <a:sym typeface="Salesforce Sans"/>
              </a:endParaRPr>
            </a:p>
            <a:p>
              <a:pPr indent="0" lvl="0" marL="0" rtl="0" algn="ctr">
                <a:spcBef>
                  <a:spcPts val="0"/>
                </a:spcBef>
                <a:spcAft>
                  <a:spcPts val="0"/>
                </a:spcAft>
                <a:buNone/>
              </a:pPr>
              <a:r>
                <a:rPr lang="en">
                  <a:solidFill>
                    <a:srgbClr val="FFFFFF"/>
                  </a:solidFill>
                  <a:latin typeface="Salesforce Sans"/>
                  <a:ea typeface="Salesforce Sans"/>
                  <a:cs typeface="Salesforce Sans"/>
                  <a:sym typeface="Salesforce Sans"/>
                </a:rPr>
                <a:t>Deployment Option Selection</a:t>
              </a:r>
              <a:endParaRPr>
                <a:solidFill>
                  <a:srgbClr val="FFFFFF"/>
                </a:solidFill>
                <a:latin typeface="Salesforce Sans"/>
                <a:ea typeface="Salesforce Sans"/>
                <a:cs typeface="Salesforce Sans"/>
                <a:sym typeface="Salesforce Sans"/>
              </a:endParaRPr>
            </a:p>
          </p:txBody>
        </p:sp>
        <p:sp>
          <p:nvSpPr>
            <p:cNvPr id="235" name="Google Shape;235;p36"/>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2"/>
                </a:buClr>
                <a:buSzPts val="1100"/>
                <a:buFont typeface="Salesforce Sans"/>
                <a:buChar char="●"/>
              </a:pPr>
              <a:r>
                <a:rPr lang="en" sz="1100">
                  <a:solidFill>
                    <a:schemeClr val="dk2"/>
                  </a:solidFill>
                  <a:latin typeface="Salesforce Sans"/>
                  <a:ea typeface="Salesforce Sans"/>
                  <a:cs typeface="Salesforce Sans"/>
                  <a:sym typeface="Salesforce Sans"/>
                </a:rPr>
                <a:t>What is the best deployment option that fulfills the customer needs?</a:t>
              </a:r>
              <a:endParaRPr sz="1100">
                <a:solidFill>
                  <a:schemeClr val="dk2"/>
                </a:solidFill>
                <a:latin typeface="Salesforce Sans"/>
                <a:ea typeface="Salesforce Sans"/>
                <a:cs typeface="Salesforce Sans"/>
                <a:sym typeface="Salesforce Sans"/>
              </a:endParaRPr>
            </a:p>
            <a:p>
              <a:pPr indent="-298450" lvl="0" marL="457200" rtl="0" algn="l">
                <a:lnSpc>
                  <a:spcPct val="115000"/>
                </a:lnSpc>
                <a:spcBef>
                  <a:spcPts val="0"/>
                </a:spcBef>
                <a:spcAft>
                  <a:spcPts val="0"/>
                </a:spcAft>
                <a:buClr>
                  <a:schemeClr val="dk2"/>
                </a:buClr>
                <a:buSzPts val="1100"/>
                <a:buFont typeface="Salesforce Sans"/>
                <a:buChar char="●"/>
              </a:pPr>
              <a:r>
                <a:rPr lang="en" sz="1100">
                  <a:solidFill>
                    <a:schemeClr val="dk2"/>
                  </a:solidFill>
                  <a:latin typeface="Salesforce Sans"/>
                  <a:ea typeface="Salesforce Sans"/>
                  <a:cs typeface="Salesforce Sans"/>
                  <a:sym typeface="Salesforce Sans"/>
                </a:rPr>
                <a:t>Do we need to reframe them on other option/s?</a:t>
              </a:r>
              <a:endParaRPr sz="1100">
                <a:solidFill>
                  <a:schemeClr val="dk2"/>
                </a:solidFill>
                <a:latin typeface="Salesforce Sans"/>
                <a:ea typeface="Salesforce Sans"/>
                <a:cs typeface="Salesforce Sans"/>
                <a:sym typeface="Salesforce Sans"/>
              </a:endParaRPr>
            </a:p>
          </p:txBody>
        </p:sp>
      </p:grpSp>
      <p:grpSp>
        <p:nvGrpSpPr>
          <p:cNvPr id="236" name="Google Shape;236;p36"/>
          <p:cNvGrpSpPr/>
          <p:nvPr/>
        </p:nvGrpSpPr>
        <p:grpSpPr>
          <a:xfrm>
            <a:off x="3998738" y="3708000"/>
            <a:ext cx="1472400" cy="969500"/>
            <a:chOff x="6576638" y="3703325"/>
            <a:chExt cx="1472400" cy="969500"/>
          </a:xfrm>
        </p:grpSpPr>
        <p:sp>
          <p:nvSpPr>
            <p:cNvPr id="237" name="Google Shape;237;p36"/>
            <p:cNvSpPr/>
            <p:nvPr/>
          </p:nvSpPr>
          <p:spPr>
            <a:xfrm>
              <a:off x="7033060" y="3703325"/>
              <a:ext cx="539400" cy="562800"/>
            </a:xfrm>
            <a:prstGeom prst="up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6"/>
            <p:cNvSpPr txBox="1"/>
            <p:nvPr/>
          </p:nvSpPr>
          <p:spPr>
            <a:xfrm>
              <a:off x="6576638" y="4357825"/>
              <a:ext cx="1472400" cy="31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alesforce Sans"/>
                  <a:ea typeface="Salesforce Sans"/>
                  <a:cs typeface="Salesforce Sans"/>
                  <a:sym typeface="Salesforce Sans"/>
                </a:rPr>
                <a:t>This guide helps here</a:t>
              </a:r>
              <a:endParaRPr>
                <a:solidFill>
                  <a:schemeClr val="dk2"/>
                </a:solidFill>
                <a:latin typeface="Salesforce Sans"/>
                <a:ea typeface="Salesforce Sans"/>
                <a:cs typeface="Salesforce Sans"/>
                <a:sym typeface="Salesforce Sans"/>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72"/>
          <p:cNvSpPr txBox="1"/>
          <p:nvPr>
            <p:ph type="title"/>
          </p:nvPr>
        </p:nvSpPr>
        <p:spPr>
          <a:xfrm>
            <a:off x="456844" y="33364"/>
            <a:ext cx="7110000" cy="676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300">
                <a:solidFill>
                  <a:schemeClr val="dk1"/>
                </a:solidFill>
                <a:latin typeface="Arial"/>
                <a:ea typeface="Arial"/>
                <a:cs typeface="Arial"/>
                <a:sym typeface="Arial"/>
              </a:rPr>
              <a:t>Anypoint </a:t>
            </a:r>
            <a:r>
              <a:rPr lang="en" sz="2300">
                <a:solidFill>
                  <a:schemeClr val="dk1"/>
                </a:solidFill>
              </a:rPr>
              <a:t>Service Mesh</a:t>
            </a:r>
            <a:r>
              <a:rPr lang="en" sz="2300">
                <a:solidFill>
                  <a:schemeClr val="dk1"/>
                </a:solidFill>
                <a:latin typeface="Arial"/>
                <a:ea typeface="Arial"/>
                <a:cs typeface="Arial"/>
                <a:sym typeface="Arial"/>
              </a:rPr>
              <a:t> - Platform Benefits</a:t>
            </a:r>
            <a:endParaRPr sz="2300"/>
          </a:p>
        </p:txBody>
      </p:sp>
      <p:sp>
        <p:nvSpPr>
          <p:cNvPr id="1978" name="Google Shape;1978;p72"/>
          <p:cNvSpPr txBox="1"/>
          <p:nvPr/>
        </p:nvSpPr>
        <p:spPr>
          <a:xfrm>
            <a:off x="1518750" y="1804330"/>
            <a:ext cx="4725600" cy="457200"/>
          </a:xfrm>
          <a:prstGeom prst="rect">
            <a:avLst/>
          </a:prstGeom>
          <a:noFill/>
          <a:ln>
            <a:noFill/>
          </a:ln>
        </p:spPr>
        <p:txBody>
          <a:bodyPr anchorCtr="0" anchor="t" bIns="68625" lIns="68625" spcFirstLastPara="1" rIns="68625" wrap="square" tIns="68625">
            <a:noAutofit/>
          </a:bodyPr>
          <a:lstStyle/>
          <a:p>
            <a:pPr indent="0" lvl="0" marL="0" rtl="0" algn="l">
              <a:lnSpc>
                <a:spcPct val="150000"/>
              </a:lnSpc>
              <a:spcBef>
                <a:spcPts val="0"/>
              </a:spcBef>
              <a:spcAft>
                <a:spcPts val="0"/>
              </a:spcAft>
              <a:buNone/>
            </a:pPr>
            <a:r>
              <a:rPr lang="en" sz="1300">
                <a:solidFill>
                  <a:schemeClr val="dk2"/>
                </a:solidFill>
              </a:rPr>
              <a:t>Multi-cloud support (EKS/AKS/GKE/OpenShift)</a:t>
            </a:r>
            <a:endParaRPr sz="1300">
              <a:solidFill>
                <a:schemeClr val="dk2"/>
              </a:solidFill>
            </a:endParaRPr>
          </a:p>
          <a:p>
            <a:pPr indent="0" lvl="0" marL="0" rtl="0" algn="l">
              <a:lnSpc>
                <a:spcPct val="150000"/>
              </a:lnSpc>
              <a:spcBef>
                <a:spcPts val="0"/>
              </a:spcBef>
              <a:spcAft>
                <a:spcPts val="0"/>
              </a:spcAft>
              <a:buNone/>
            </a:pPr>
            <a:r>
              <a:t/>
            </a:r>
            <a:endParaRPr sz="1100"/>
          </a:p>
          <a:p>
            <a:pPr indent="0" lvl="0" marL="0" rtl="0" algn="l">
              <a:spcBef>
                <a:spcPts val="0"/>
              </a:spcBef>
              <a:spcAft>
                <a:spcPts val="0"/>
              </a:spcAft>
              <a:buNone/>
            </a:pPr>
            <a:r>
              <a:t/>
            </a:r>
            <a:endParaRPr sz="1100"/>
          </a:p>
        </p:txBody>
      </p:sp>
      <p:sp>
        <p:nvSpPr>
          <p:cNvPr id="1979" name="Google Shape;1979;p72"/>
          <p:cNvSpPr txBox="1"/>
          <p:nvPr/>
        </p:nvSpPr>
        <p:spPr>
          <a:xfrm>
            <a:off x="1518750" y="1156397"/>
            <a:ext cx="4481400" cy="391500"/>
          </a:xfrm>
          <a:prstGeom prst="rect">
            <a:avLst/>
          </a:prstGeom>
          <a:noFill/>
          <a:ln>
            <a:noFill/>
          </a:ln>
        </p:spPr>
        <p:txBody>
          <a:bodyPr anchorCtr="0" anchor="t" bIns="68625" lIns="68625" spcFirstLastPara="1" rIns="68625" wrap="square" tIns="68625">
            <a:noAutofit/>
          </a:bodyPr>
          <a:lstStyle/>
          <a:p>
            <a:pPr indent="0" lvl="0" marL="0" rtl="0" algn="l">
              <a:lnSpc>
                <a:spcPct val="150000"/>
              </a:lnSpc>
              <a:spcBef>
                <a:spcPts val="0"/>
              </a:spcBef>
              <a:spcAft>
                <a:spcPts val="0"/>
              </a:spcAft>
              <a:buNone/>
            </a:pPr>
            <a:r>
              <a:rPr lang="en" sz="1300">
                <a:solidFill>
                  <a:schemeClr val="dk2"/>
                </a:solidFill>
              </a:rPr>
              <a:t>Extend platform capabilities</a:t>
            </a:r>
            <a:endParaRPr sz="1100"/>
          </a:p>
          <a:p>
            <a:pPr indent="0" lvl="0" marL="0" rtl="0" algn="l">
              <a:spcBef>
                <a:spcPts val="0"/>
              </a:spcBef>
              <a:spcAft>
                <a:spcPts val="0"/>
              </a:spcAft>
              <a:buNone/>
            </a:pPr>
            <a:r>
              <a:t/>
            </a:r>
            <a:endParaRPr sz="1100"/>
          </a:p>
        </p:txBody>
      </p:sp>
      <p:pic>
        <p:nvPicPr>
          <p:cNvPr id="1980" name="Google Shape;1980;p72"/>
          <p:cNvPicPr preferRelativeResize="0"/>
          <p:nvPr/>
        </p:nvPicPr>
        <p:blipFill rotWithShape="1">
          <a:blip r:embed="rId3">
            <a:alphaModFix/>
          </a:blip>
          <a:srcRect b="0" l="0" r="0" t="0"/>
          <a:stretch/>
        </p:blipFill>
        <p:spPr>
          <a:xfrm>
            <a:off x="651500" y="1803325"/>
            <a:ext cx="457000" cy="457000"/>
          </a:xfrm>
          <a:prstGeom prst="rect">
            <a:avLst/>
          </a:prstGeom>
          <a:noFill/>
          <a:ln>
            <a:noFill/>
          </a:ln>
        </p:spPr>
      </p:pic>
      <p:pic>
        <p:nvPicPr>
          <p:cNvPr id="1981" name="Google Shape;1981;p72"/>
          <p:cNvPicPr preferRelativeResize="0"/>
          <p:nvPr/>
        </p:nvPicPr>
        <p:blipFill>
          <a:blip r:embed="rId4">
            <a:alphaModFix/>
          </a:blip>
          <a:stretch>
            <a:fillRect/>
          </a:stretch>
        </p:blipFill>
        <p:spPr>
          <a:xfrm>
            <a:off x="651500" y="3163450"/>
            <a:ext cx="457000" cy="457000"/>
          </a:xfrm>
          <a:prstGeom prst="rect">
            <a:avLst/>
          </a:prstGeom>
          <a:noFill/>
          <a:ln>
            <a:noFill/>
          </a:ln>
        </p:spPr>
      </p:pic>
      <p:sp>
        <p:nvSpPr>
          <p:cNvPr id="1982" name="Google Shape;1982;p72"/>
          <p:cNvSpPr txBox="1"/>
          <p:nvPr/>
        </p:nvSpPr>
        <p:spPr>
          <a:xfrm>
            <a:off x="1518750" y="3212779"/>
            <a:ext cx="4725600" cy="457200"/>
          </a:xfrm>
          <a:prstGeom prst="rect">
            <a:avLst/>
          </a:prstGeom>
          <a:noFill/>
          <a:ln>
            <a:noFill/>
          </a:ln>
        </p:spPr>
        <p:txBody>
          <a:bodyPr anchorCtr="0" anchor="t" bIns="68625" lIns="68625" spcFirstLastPara="1" rIns="68625" wrap="square" tIns="68625">
            <a:noAutofit/>
          </a:bodyPr>
          <a:lstStyle/>
          <a:p>
            <a:pPr indent="0" lvl="0" marL="0" rtl="0" algn="l">
              <a:lnSpc>
                <a:spcPct val="150000"/>
              </a:lnSpc>
              <a:spcBef>
                <a:spcPts val="0"/>
              </a:spcBef>
              <a:spcAft>
                <a:spcPts val="0"/>
              </a:spcAft>
              <a:buNone/>
            </a:pPr>
            <a:r>
              <a:rPr lang="en" sz="1300">
                <a:solidFill>
                  <a:schemeClr val="dk2"/>
                </a:solidFill>
              </a:rPr>
              <a:t>Visibility into Enterprise application landscape</a:t>
            </a:r>
            <a:endParaRPr sz="1100"/>
          </a:p>
          <a:p>
            <a:pPr indent="0" lvl="0" marL="0" rtl="0" algn="l">
              <a:spcBef>
                <a:spcPts val="0"/>
              </a:spcBef>
              <a:spcAft>
                <a:spcPts val="0"/>
              </a:spcAft>
              <a:buNone/>
            </a:pPr>
            <a:r>
              <a:t/>
            </a:r>
            <a:endParaRPr sz="1100"/>
          </a:p>
        </p:txBody>
      </p:sp>
      <p:pic>
        <p:nvPicPr>
          <p:cNvPr id="1983" name="Google Shape;1983;p72"/>
          <p:cNvPicPr preferRelativeResize="0"/>
          <p:nvPr/>
        </p:nvPicPr>
        <p:blipFill rotWithShape="1">
          <a:blip r:embed="rId5">
            <a:alphaModFix/>
          </a:blip>
          <a:srcRect b="0" l="0" r="0" t="0"/>
          <a:stretch/>
        </p:blipFill>
        <p:spPr>
          <a:xfrm>
            <a:off x="689988" y="1178908"/>
            <a:ext cx="380025" cy="346492"/>
          </a:xfrm>
          <a:prstGeom prst="rect">
            <a:avLst/>
          </a:prstGeom>
          <a:noFill/>
          <a:ln>
            <a:noFill/>
          </a:ln>
        </p:spPr>
      </p:pic>
      <p:pic>
        <p:nvPicPr>
          <p:cNvPr id="1984" name="Google Shape;1984;p72"/>
          <p:cNvPicPr preferRelativeResize="0"/>
          <p:nvPr/>
        </p:nvPicPr>
        <p:blipFill rotWithShape="1">
          <a:blip r:embed="rId6">
            <a:alphaModFix/>
          </a:blip>
          <a:srcRect b="0" l="0" r="0" t="0"/>
          <a:stretch/>
        </p:blipFill>
        <p:spPr>
          <a:xfrm>
            <a:off x="651352" y="1129024"/>
            <a:ext cx="457000" cy="457000"/>
          </a:xfrm>
          <a:prstGeom prst="rect">
            <a:avLst/>
          </a:prstGeom>
          <a:noFill/>
          <a:ln>
            <a:noFill/>
          </a:ln>
        </p:spPr>
      </p:pic>
      <p:pic>
        <p:nvPicPr>
          <p:cNvPr id="1985" name="Google Shape;1985;p72"/>
          <p:cNvPicPr preferRelativeResize="0"/>
          <p:nvPr/>
        </p:nvPicPr>
        <p:blipFill rotWithShape="1">
          <a:blip r:embed="rId7">
            <a:alphaModFix/>
          </a:blip>
          <a:srcRect b="0" l="0" r="0" t="0"/>
          <a:stretch/>
        </p:blipFill>
        <p:spPr>
          <a:xfrm>
            <a:off x="651345" y="2483382"/>
            <a:ext cx="457000" cy="457000"/>
          </a:xfrm>
          <a:prstGeom prst="rect">
            <a:avLst/>
          </a:prstGeom>
          <a:noFill/>
          <a:ln>
            <a:noFill/>
          </a:ln>
        </p:spPr>
      </p:pic>
      <p:sp>
        <p:nvSpPr>
          <p:cNvPr id="1986" name="Google Shape;1986;p72"/>
          <p:cNvSpPr txBox="1"/>
          <p:nvPr/>
        </p:nvSpPr>
        <p:spPr>
          <a:xfrm>
            <a:off x="1518750" y="2541397"/>
            <a:ext cx="4481400" cy="391500"/>
          </a:xfrm>
          <a:prstGeom prst="rect">
            <a:avLst/>
          </a:prstGeom>
          <a:noFill/>
          <a:ln>
            <a:noFill/>
          </a:ln>
        </p:spPr>
        <p:txBody>
          <a:bodyPr anchorCtr="0" anchor="t" bIns="68625" lIns="68625" spcFirstLastPara="1" rIns="68625" wrap="square" tIns="68625">
            <a:noAutofit/>
          </a:bodyPr>
          <a:lstStyle/>
          <a:p>
            <a:pPr indent="0" lvl="0" marL="0" marR="0" rtl="0" algn="l">
              <a:lnSpc>
                <a:spcPct val="150000"/>
              </a:lnSpc>
              <a:spcBef>
                <a:spcPts val="0"/>
              </a:spcBef>
              <a:spcAft>
                <a:spcPts val="0"/>
              </a:spcAft>
              <a:buNone/>
            </a:pPr>
            <a:r>
              <a:rPr lang="en" sz="1300">
                <a:solidFill>
                  <a:schemeClr val="dk2"/>
                </a:solidFill>
              </a:rPr>
              <a:t>Central application management</a:t>
            </a:r>
            <a:endParaRPr sz="1300">
              <a:solidFill>
                <a:schemeClr val="dk2"/>
              </a:solidFill>
            </a:endParaRPr>
          </a:p>
          <a:p>
            <a:pPr indent="0" lvl="0" marL="0" marR="0" rtl="0" algn="l">
              <a:lnSpc>
                <a:spcPct val="150000"/>
              </a:lnSpc>
              <a:spcBef>
                <a:spcPts val="0"/>
              </a:spcBef>
              <a:spcAft>
                <a:spcPts val="0"/>
              </a:spcAft>
              <a:buNone/>
            </a:pPr>
            <a:r>
              <a:t/>
            </a:r>
            <a:endParaRPr sz="1300">
              <a:solidFill>
                <a:schemeClr val="dk2"/>
              </a:solidFill>
            </a:endParaRPr>
          </a:p>
          <a:p>
            <a:pPr indent="0" lvl="0" marL="0" marR="0" rtl="0" algn="l">
              <a:lnSpc>
                <a:spcPct val="150000"/>
              </a:lnSpc>
              <a:spcBef>
                <a:spcPts val="0"/>
              </a:spcBef>
              <a:spcAft>
                <a:spcPts val="0"/>
              </a:spcAft>
              <a:buNone/>
            </a:pPr>
            <a:r>
              <a:t/>
            </a:r>
            <a:endParaRPr sz="1300">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sp>
        <p:nvSpPr>
          <p:cNvPr id="1991" name="Google Shape;1991;p73"/>
          <p:cNvSpPr/>
          <p:nvPr/>
        </p:nvSpPr>
        <p:spPr>
          <a:xfrm>
            <a:off x="0" y="0"/>
            <a:ext cx="9144000" cy="5143500"/>
          </a:xfrm>
          <a:prstGeom prst="rect">
            <a:avLst/>
          </a:prstGeom>
          <a:solidFill>
            <a:srgbClr val="FFC72C"/>
          </a:solidFill>
          <a:ln>
            <a:noFill/>
          </a:ln>
        </p:spPr>
        <p:txBody>
          <a:bodyPr anchorCtr="0" anchor="t" bIns="34300" lIns="68625" spcFirstLastPara="1" rIns="68625" wrap="square" tIns="34300">
            <a:noAutofit/>
          </a:bodyPr>
          <a:lstStyle/>
          <a:p>
            <a:pPr indent="0" lvl="0" marL="0" marR="0" rtl="0" algn="ctr">
              <a:spcBef>
                <a:spcPts val="0"/>
              </a:spcBef>
              <a:spcAft>
                <a:spcPts val="0"/>
              </a:spcAft>
              <a:buNone/>
            </a:pPr>
            <a:r>
              <a:t/>
            </a:r>
            <a:endParaRPr sz="1400">
              <a:solidFill>
                <a:schemeClr val="accent2"/>
              </a:solidFill>
              <a:latin typeface="Salesforce Sans"/>
              <a:ea typeface="Salesforce Sans"/>
              <a:cs typeface="Salesforce Sans"/>
              <a:sym typeface="Salesforce Sans"/>
            </a:endParaRPr>
          </a:p>
        </p:txBody>
      </p:sp>
      <p:sp>
        <p:nvSpPr>
          <p:cNvPr id="1992" name="Google Shape;1992;p73"/>
          <p:cNvSpPr/>
          <p:nvPr/>
        </p:nvSpPr>
        <p:spPr>
          <a:xfrm flipH="1">
            <a:off x="-1" y="-6513"/>
            <a:ext cx="9144000" cy="289200"/>
          </a:xfrm>
          <a:prstGeom prst="rect">
            <a:avLst/>
          </a:prstGeom>
          <a:solidFill>
            <a:srgbClr val="ED8B00"/>
          </a:solidFill>
          <a:ln>
            <a:noFill/>
          </a:ln>
        </p:spPr>
        <p:txBody>
          <a:bodyPr anchorCtr="0" anchor="ctr" bIns="34300" lIns="68625" spcFirstLastPara="1" rIns="68625" wrap="square" tIns="34300">
            <a:noAutofit/>
          </a:bodyPr>
          <a:lstStyle/>
          <a:p>
            <a:pPr indent="0" lvl="0" marL="0" marR="0" rtl="0" algn="ctr">
              <a:spcBef>
                <a:spcPts val="0"/>
              </a:spcBef>
              <a:spcAft>
                <a:spcPts val="0"/>
              </a:spcAft>
              <a:buNone/>
            </a:pPr>
            <a:r>
              <a:rPr lang="en" sz="900">
                <a:solidFill>
                  <a:schemeClr val="lt1"/>
                </a:solidFill>
                <a:latin typeface="Salesforce Sans"/>
                <a:ea typeface="Salesforce Sans"/>
                <a:cs typeface="Salesforce Sans"/>
                <a:sym typeface="Salesforce Sans"/>
              </a:rPr>
              <a:t>This slide is not for external use. Please delete before using with a customer.</a:t>
            </a:r>
            <a:endParaRPr sz="900">
              <a:solidFill>
                <a:schemeClr val="lt1"/>
              </a:solidFill>
              <a:latin typeface="Salesforce Sans"/>
              <a:ea typeface="Salesforce Sans"/>
              <a:cs typeface="Salesforce Sans"/>
              <a:sym typeface="Salesforce Sans"/>
            </a:endParaRPr>
          </a:p>
        </p:txBody>
      </p:sp>
      <p:sp>
        <p:nvSpPr>
          <p:cNvPr id="1993" name="Google Shape;1993;p73"/>
          <p:cNvSpPr txBox="1"/>
          <p:nvPr>
            <p:ph type="title"/>
          </p:nvPr>
        </p:nvSpPr>
        <p:spPr>
          <a:xfrm>
            <a:off x="321875" y="78582"/>
            <a:ext cx="6221100" cy="5568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solidFill>
                  <a:schemeClr val="dk1"/>
                </a:solidFill>
                <a:latin typeface="Arial"/>
                <a:ea typeface="Arial"/>
                <a:cs typeface="Arial"/>
                <a:sym typeface="Arial"/>
              </a:rPr>
              <a:t>**INTERNAL** Service Mesh Considerations</a:t>
            </a:r>
            <a:endParaRPr>
              <a:solidFill>
                <a:srgbClr val="002E61"/>
              </a:solidFill>
              <a:latin typeface="Salesforce Sans"/>
              <a:ea typeface="Salesforce Sans"/>
              <a:cs typeface="Salesforce Sans"/>
              <a:sym typeface="Salesforce Sans"/>
            </a:endParaRPr>
          </a:p>
        </p:txBody>
      </p:sp>
      <p:sp>
        <p:nvSpPr>
          <p:cNvPr id="1994" name="Google Shape;1994;p73"/>
          <p:cNvSpPr/>
          <p:nvPr/>
        </p:nvSpPr>
        <p:spPr>
          <a:xfrm>
            <a:off x="5835402" y="2046506"/>
            <a:ext cx="3135900" cy="2977800"/>
          </a:xfrm>
          <a:prstGeom prst="rect">
            <a:avLst/>
          </a:prstGeom>
          <a:solidFill>
            <a:srgbClr val="002E61"/>
          </a:solidFill>
          <a:ln cap="flat" cmpd="sng" w="76200">
            <a:solidFill>
              <a:srgbClr val="FFFFFF"/>
            </a:solidFill>
            <a:prstDash val="solid"/>
            <a:round/>
            <a:headEnd len="sm" w="sm" type="none"/>
            <a:tailEnd len="sm" w="sm" type="none"/>
          </a:ln>
        </p:spPr>
        <p:txBody>
          <a:bodyPr anchorCtr="0" anchor="t" bIns="137250" lIns="137250" spcFirstLastPara="1" rIns="137250" wrap="square" tIns="137250">
            <a:noAutofit/>
          </a:bodyPr>
          <a:lstStyle/>
          <a:p>
            <a:pPr indent="0" lvl="0" marL="0" rtl="0" algn="l">
              <a:spcBef>
                <a:spcPts val="0"/>
              </a:spcBef>
              <a:spcAft>
                <a:spcPts val="0"/>
              </a:spcAft>
              <a:buNone/>
            </a:pPr>
            <a:r>
              <a:rPr b="1" lang="en" sz="1100">
                <a:solidFill>
                  <a:schemeClr val="dk1"/>
                </a:solidFill>
                <a:latin typeface="Salesforce Sans"/>
                <a:ea typeface="Salesforce Sans"/>
                <a:cs typeface="Salesforce Sans"/>
                <a:sym typeface="Salesforce Sans"/>
              </a:rPr>
              <a:t>This slide is internal only:</a:t>
            </a:r>
            <a:br>
              <a:rPr b="1" lang="en" sz="1100">
                <a:solidFill>
                  <a:schemeClr val="lt1"/>
                </a:solidFill>
                <a:latin typeface="Salesforce Sans"/>
                <a:ea typeface="Salesforce Sans"/>
                <a:cs typeface="Salesforce Sans"/>
                <a:sym typeface="Salesforce Sans"/>
              </a:rPr>
            </a:br>
            <a:br>
              <a:rPr b="1" lang="en" sz="1100">
                <a:solidFill>
                  <a:schemeClr val="lt1"/>
                </a:solidFill>
                <a:latin typeface="Salesforce Sans"/>
                <a:ea typeface="Salesforce Sans"/>
                <a:cs typeface="Salesforce Sans"/>
                <a:sym typeface="Salesforce Sans"/>
              </a:rPr>
            </a:br>
            <a:r>
              <a:rPr b="1" lang="en" sz="1100">
                <a:solidFill>
                  <a:schemeClr val="lt1"/>
                </a:solidFill>
                <a:latin typeface="Salesforce Sans"/>
                <a:ea typeface="Salesforce Sans"/>
                <a:cs typeface="Salesforce Sans"/>
                <a:sym typeface="Salesforce Sans"/>
              </a:rPr>
              <a:t>Delete or Skip/hide this slide before presenting</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rPr b="1" lang="en" sz="1100">
                <a:solidFill>
                  <a:schemeClr val="dk1"/>
                </a:solidFill>
                <a:latin typeface="Salesforce Sans"/>
                <a:ea typeface="Salesforce Sans"/>
                <a:cs typeface="Salesforce Sans"/>
                <a:sym typeface="Salesforce Sans"/>
              </a:rPr>
              <a:t>Sending these slides? </a:t>
            </a:r>
            <a:br>
              <a:rPr b="1" lang="en" sz="1100">
                <a:solidFill>
                  <a:schemeClr val="lt1"/>
                </a:solidFill>
                <a:latin typeface="Salesforce Sans"/>
                <a:ea typeface="Salesforce Sans"/>
                <a:cs typeface="Salesforce Sans"/>
                <a:sym typeface="Salesforce Sans"/>
              </a:rPr>
            </a:br>
            <a:br>
              <a:rPr b="1" lang="en" sz="1100">
                <a:solidFill>
                  <a:schemeClr val="lt1"/>
                </a:solidFill>
                <a:latin typeface="Salesforce Sans"/>
                <a:ea typeface="Salesforce Sans"/>
                <a:cs typeface="Salesforce Sans"/>
                <a:sym typeface="Salesforce Sans"/>
              </a:rPr>
            </a:br>
            <a:r>
              <a:rPr b="1" lang="en" sz="1100">
                <a:solidFill>
                  <a:schemeClr val="lt1"/>
                </a:solidFill>
                <a:latin typeface="Salesforce Sans"/>
                <a:ea typeface="Salesforce Sans"/>
                <a:cs typeface="Salesforce Sans"/>
                <a:sym typeface="Salesforce Sans"/>
              </a:rPr>
              <a:t>Delete this slide before sending</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rPr b="1" lang="en" sz="1100">
                <a:solidFill>
                  <a:schemeClr val="dk1"/>
                </a:solidFill>
                <a:latin typeface="Salesforce Sans"/>
                <a:ea typeface="Salesforce Sans"/>
                <a:cs typeface="Salesforce Sans"/>
                <a:sym typeface="Salesforce Sans"/>
              </a:rPr>
              <a:t>Questions?</a:t>
            </a:r>
            <a:endParaRPr b="1" sz="1100">
              <a:solidFill>
                <a:schemeClr val="dk1"/>
              </a:solidFill>
              <a:latin typeface="Salesforce Sans"/>
              <a:ea typeface="Salesforce Sans"/>
              <a:cs typeface="Salesforce Sans"/>
              <a:sym typeface="Salesforce Sans"/>
            </a:endParaRPr>
          </a:p>
          <a:p>
            <a:pPr indent="0" lvl="0" marL="0" rtl="0" algn="l">
              <a:spcBef>
                <a:spcPts val="0"/>
              </a:spcBef>
              <a:spcAft>
                <a:spcPts val="0"/>
              </a:spcAft>
              <a:buNone/>
            </a:pPr>
            <a:r>
              <a:t/>
            </a:r>
            <a:endParaRPr b="1" sz="1100">
              <a:solidFill>
                <a:schemeClr val="dk1"/>
              </a:solidFill>
              <a:latin typeface="Salesforce Sans"/>
              <a:ea typeface="Salesforce Sans"/>
              <a:cs typeface="Salesforce Sans"/>
              <a:sym typeface="Salesforce Sans"/>
            </a:endParaRPr>
          </a:p>
          <a:p>
            <a:pPr indent="0" lvl="0" marL="0" rtl="0" algn="l">
              <a:spcBef>
                <a:spcPts val="0"/>
              </a:spcBef>
              <a:spcAft>
                <a:spcPts val="0"/>
              </a:spcAft>
              <a:buNone/>
            </a:pPr>
            <a:r>
              <a:rPr b="1" lang="en" sz="1100">
                <a:solidFill>
                  <a:schemeClr val="lt1"/>
                </a:solidFill>
                <a:latin typeface="Salesforce Sans"/>
                <a:ea typeface="Salesforce Sans"/>
                <a:cs typeface="Salesforce Sans"/>
                <a:sym typeface="Salesforce Sans"/>
              </a:rPr>
              <a:t>This presentation is maintained by the Deployment Guide Initiative team. Please send any questions to #deployment-guide on Slack.</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t/>
            </a:r>
            <a:endParaRPr b="1" sz="1100">
              <a:solidFill>
                <a:schemeClr val="lt1"/>
              </a:solidFill>
              <a:latin typeface="Salesforce Sans"/>
              <a:ea typeface="Salesforce Sans"/>
              <a:cs typeface="Salesforce Sans"/>
              <a:sym typeface="Salesforce Sans"/>
            </a:endParaRPr>
          </a:p>
        </p:txBody>
      </p:sp>
      <p:sp>
        <p:nvSpPr>
          <p:cNvPr id="1995" name="Google Shape;1995;p73"/>
          <p:cNvSpPr txBox="1"/>
          <p:nvPr>
            <p:ph idx="1" type="body"/>
          </p:nvPr>
        </p:nvSpPr>
        <p:spPr>
          <a:xfrm>
            <a:off x="343079" y="668834"/>
            <a:ext cx="6167400" cy="2825400"/>
          </a:xfrm>
          <a:prstGeom prst="rect">
            <a:avLst/>
          </a:prstGeom>
        </p:spPr>
        <p:txBody>
          <a:bodyPr anchorCtr="0" anchor="t" bIns="0" lIns="0" spcFirstLastPara="1" rIns="0" wrap="square" tIns="0">
            <a:noAutofit/>
          </a:bodyPr>
          <a:lstStyle/>
          <a:p>
            <a:pPr indent="-260350" lvl="0" marL="342900" rtl="0" algn="l">
              <a:spcBef>
                <a:spcPts val="800"/>
              </a:spcBef>
              <a:spcAft>
                <a:spcPts val="0"/>
              </a:spcAft>
              <a:buClr>
                <a:srgbClr val="666666"/>
              </a:buClr>
              <a:buSzPts val="1500"/>
              <a:buChar char="●"/>
            </a:pPr>
            <a:r>
              <a:rPr lang="en" u="sng">
                <a:solidFill>
                  <a:schemeClr val="dk1"/>
                </a:solidFill>
                <a:hlinkClick r:id="rId3">
                  <a:extLst>
                    <a:ext uri="{A12FA001-AC4F-418D-AE19-62706E023703}">
                      <ahyp:hlinkClr val="tx"/>
                    </a:ext>
                  </a:extLst>
                </a:hlinkClick>
              </a:rPr>
              <a:t>Installation Readiness</a:t>
            </a:r>
            <a:r>
              <a:rPr lang="en">
                <a:solidFill>
                  <a:srgbClr val="666666"/>
                </a:solidFill>
              </a:rPr>
              <a:t> - </a:t>
            </a:r>
            <a:r>
              <a:rPr lang="en" sz="1300">
                <a:solidFill>
                  <a:schemeClr val="dk2"/>
                </a:solidFill>
              </a:rPr>
              <a:t>Always check docs.mulesoft.com for latest information</a:t>
            </a:r>
            <a:endParaRPr sz="1700">
              <a:solidFill>
                <a:schemeClr val="dk2"/>
              </a:solidFill>
            </a:endParaRPr>
          </a:p>
          <a:p>
            <a:pPr indent="0" lvl="0" marL="0" rtl="0" algn="l">
              <a:spcBef>
                <a:spcPts val="1600"/>
              </a:spcBef>
              <a:spcAft>
                <a:spcPts val="1600"/>
              </a:spcAft>
              <a:buNone/>
            </a:pPr>
            <a:r>
              <a:t/>
            </a:r>
            <a:endParaRPr>
              <a:solidFill>
                <a:srgbClr val="666666"/>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sp>
        <p:nvSpPr>
          <p:cNvPr id="2000" name="Google Shape;2000;p74"/>
          <p:cNvSpPr txBox="1"/>
          <p:nvPr>
            <p:ph type="ctrTitle"/>
          </p:nvPr>
        </p:nvSpPr>
        <p:spPr>
          <a:xfrm>
            <a:off x="1721229" y="1312781"/>
            <a:ext cx="5655300" cy="1484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Anypoint Private Cloud Edition (PCE)</a:t>
            </a:r>
            <a:endParaRPr/>
          </a:p>
        </p:txBody>
      </p:sp>
      <p:sp>
        <p:nvSpPr>
          <p:cNvPr id="2001" name="Google Shape;2001;p74"/>
          <p:cNvSpPr txBox="1"/>
          <p:nvPr>
            <p:ph idx="1" type="subTitle"/>
          </p:nvPr>
        </p:nvSpPr>
        <p:spPr>
          <a:xfrm>
            <a:off x="432414" y="2834119"/>
            <a:ext cx="8293500" cy="570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Runtime Plane Deployment Architecture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6" name="Shape 2006"/>
        <p:cNvGrpSpPr/>
        <p:nvPr/>
      </p:nvGrpSpPr>
      <p:grpSpPr>
        <a:xfrm>
          <a:off x="0" y="0"/>
          <a:ext cx="0" cy="0"/>
          <a:chOff x="0" y="0"/>
          <a:chExt cx="0" cy="0"/>
        </a:xfrm>
      </p:grpSpPr>
      <p:sp>
        <p:nvSpPr>
          <p:cNvPr id="2007" name="Google Shape;2007;p75"/>
          <p:cNvSpPr txBox="1"/>
          <p:nvPr>
            <p:ph type="title"/>
          </p:nvPr>
        </p:nvSpPr>
        <p:spPr>
          <a:xfrm>
            <a:off x="432489" y="48000"/>
            <a:ext cx="6653700" cy="740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dk1"/>
                </a:solidFill>
                <a:latin typeface="Salesforce Sans"/>
                <a:ea typeface="Salesforce Sans"/>
                <a:cs typeface="Salesforce Sans"/>
                <a:sym typeface="Salesforce Sans"/>
              </a:rPr>
              <a:t>Deployment Models</a:t>
            </a:r>
            <a:endParaRPr>
              <a:solidFill>
                <a:schemeClr val="dk1"/>
              </a:solidFill>
              <a:latin typeface="Salesforce Sans"/>
              <a:ea typeface="Salesforce Sans"/>
              <a:cs typeface="Salesforce Sans"/>
              <a:sym typeface="Salesforce Sans"/>
            </a:endParaRPr>
          </a:p>
        </p:txBody>
      </p:sp>
      <p:sp>
        <p:nvSpPr>
          <p:cNvPr id="2008" name="Google Shape;2008;p75"/>
          <p:cNvSpPr txBox="1"/>
          <p:nvPr>
            <p:ph idx="12" type="sldNum"/>
          </p:nvPr>
        </p:nvSpPr>
        <p:spPr>
          <a:xfrm>
            <a:off x="8038800" y="4852894"/>
            <a:ext cx="686400" cy="290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009" name="Google Shape;2009;p75"/>
          <p:cNvGraphicFramePr/>
          <p:nvPr/>
        </p:nvGraphicFramePr>
        <p:xfrm>
          <a:off x="744425" y="1390650"/>
          <a:ext cx="3000000" cy="3000000"/>
        </p:xfrm>
        <a:graphic>
          <a:graphicData uri="http://schemas.openxmlformats.org/drawingml/2006/table">
            <a:tbl>
              <a:tblPr>
                <a:noFill/>
                <a:tableStyleId>{6EDBB73E-3382-4080-9AE3-64D895889F86}</a:tableStyleId>
              </a:tblPr>
              <a:tblGrid>
                <a:gridCol w="1641450"/>
                <a:gridCol w="1895275"/>
                <a:gridCol w="2033900"/>
                <a:gridCol w="1723750"/>
              </a:tblGrid>
              <a:tr h="495525">
                <a:tc>
                  <a:txBody>
                    <a:bodyPr/>
                    <a:lstStyle/>
                    <a:p>
                      <a:pPr indent="0" lvl="0" marL="0" rtl="0" algn="l">
                        <a:spcBef>
                          <a:spcPts val="0"/>
                        </a:spcBef>
                        <a:spcAft>
                          <a:spcPts val="0"/>
                        </a:spcAft>
                        <a:buNone/>
                      </a:pPr>
                      <a:r>
                        <a:t/>
                      </a:r>
                      <a:endParaRPr sz="1500"/>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lnB cap="flat" cmpd="sng" w="9525">
                      <a:solidFill>
                        <a:srgbClr val="8D837B"/>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CloudHub </a:t>
                      </a:r>
                      <a:endParaRPr sz="900">
                        <a:latin typeface="Salesforce Sans"/>
                        <a:ea typeface="Salesforce Sans"/>
                        <a:cs typeface="Salesforce Sans"/>
                        <a:sym typeface="Salesforce Sans"/>
                      </a:endParaRPr>
                    </a:p>
                    <a:p>
                      <a:pPr indent="0" lvl="0" marL="0" rtl="0" algn="ctr">
                        <a:spcBef>
                          <a:spcPts val="0"/>
                        </a:spcBef>
                        <a:spcAft>
                          <a:spcPts val="0"/>
                        </a:spcAft>
                        <a:buNone/>
                      </a:pPr>
                      <a:r>
                        <a:rPr lang="en" sz="900">
                          <a:latin typeface="Salesforce Sans"/>
                          <a:ea typeface="Salesforce Sans"/>
                          <a:cs typeface="Salesforce Sans"/>
                          <a:sym typeface="Salesforce Sans"/>
                        </a:rPr>
                        <a:t>(Commercial/GovCloud) </a:t>
                      </a:r>
                      <a:endParaRPr sz="900">
                        <a:latin typeface="Salesforce Sans"/>
                        <a:ea typeface="Salesforce Sans"/>
                        <a:cs typeface="Salesforce Sans"/>
                        <a:sym typeface="Salesforce Sans"/>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8D837B"/>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Hybrid </a:t>
                      </a:r>
                      <a:endParaRPr sz="900">
                        <a:latin typeface="Salesforce Sans"/>
                        <a:ea typeface="Salesforce Sans"/>
                        <a:cs typeface="Salesforce Sans"/>
                        <a:sym typeface="Salesforce Sans"/>
                      </a:endParaRPr>
                    </a:p>
                    <a:p>
                      <a:pPr indent="0" lvl="0" marL="0" rtl="0" algn="ctr">
                        <a:spcBef>
                          <a:spcPts val="0"/>
                        </a:spcBef>
                        <a:spcAft>
                          <a:spcPts val="0"/>
                        </a:spcAft>
                        <a:buNone/>
                      </a:pPr>
                      <a:r>
                        <a:rPr lang="en" sz="900">
                          <a:latin typeface="Salesforce Sans"/>
                          <a:ea typeface="Salesforce Sans"/>
                          <a:cs typeface="Salesforce Sans"/>
                          <a:sym typeface="Salesforce Sans"/>
                        </a:rPr>
                        <a:t>(Commercial/GovCloud) </a:t>
                      </a:r>
                      <a:endParaRPr sz="900">
                        <a:latin typeface="Salesforce Sans"/>
                        <a:ea typeface="Salesforce Sans"/>
                        <a:cs typeface="Salesforce Sans"/>
                        <a:sym typeface="Salesforce Sans"/>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8D837B"/>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On-premise </a:t>
                      </a:r>
                      <a:endParaRPr sz="900">
                        <a:latin typeface="Salesforce Sans"/>
                        <a:ea typeface="Salesforce Sans"/>
                        <a:cs typeface="Salesforce Sans"/>
                        <a:sym typeface="Salesforce Sans"/>
                      </a:endParaRPr>
                    </a:p>
                    <a:p>
                      <a:pPr indent="0" lvl="0" marL="0" rtl="0" algn="ctr">
                        <a:spcBef>
                          <a:spcPts val="0"/>
                        </a:spcBef>
                        <a:spcAft>
                          <a:spcPts val="0"/>
                        </a:spcAft>
                        <a:buNone/>
                      </a:pPr>
                      <a:r>
                        <a:rPr lang="en" sz="900">
                          <a:latin typeface="Salesforce Sans"/>
                          <a:ea typeface="Salesforce Sans"/>
                          <a:cs typeface="Salesforce Sans"/>
                          <a:sym typeface="Salesforce Sans"/>
                        </a:rPr>
                        <a:t>(Private Cloud Edition) </a:t>
                      </a:r>
                      <a:endParaRPr sz="1500">
                        <a:latin typeface="Salesforce Sans"/>
                        <a:ea typeface="Salesforce Sans"/>
                        <a:cs typeface="Salesforce Sans"/>
                        <a:sym typeface="Salesforce Sans"/>
                      </a:endParaRPr>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8D837B"/>
                      </a:solidFill>
                      <a:prstDash val="solid"/>
                      <a:round/>
                      <a:headEnd len="sm" w="sm" type="none"/>
                      <a:tailEnd len="sm" w="sm" type="none"/>
                    </a:lnB>
                  </a:tcPr>
                </a:tc>
              </a:tr>
              <a:tr h="453525">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Control Plane</a:t>
                      </a:r>
                      <a:endParaRPr sz="1500">
                        <a:latin typeface="Salesforce Sans"/>
                        <a:ea typeface="Salesforce Sans"/>
                        <a:cs typeface="Salesforce Sans"/>
                        <a:sym typeface="Salesforce Sans"/>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8D837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8D837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8D837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8D837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53525">
                <a:tc>
                  <a:txBody>
                    <a:bodyPr/>
                    <a:lstStyle/>
                    <a:p>
                      <a:pPr indent="0" lvl="0" marL="0" rtl="0" algn="l">
                        <a:spcBef>
                          <a:spcPts val="0"/>
                        </a:spcBef>
                        <a:spcAft>
                          <a:spcPts val="0"/>
                        </a:spcAft>
                        <a:buNone/>
                      </a:pPr>
                      <a:r>
                        <a:t/>
                      </a:r>
                      <a:endParaRPr sz="1500">
                        <a:latin typeface="Salesforce Sans"/>
                        <a:ea typeface="Salesforce Sans"/>
                        <a:cs typeface="Salesforce Sans"/>
                        <a:sym typeface="Salesforce Sans"/>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t/>
                      </a:r>
                      <a:endParaRPr sz="1500"/>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r>
              <a:tr h="453525">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Runtime Plane</a:t>
                      </a:r>
                      <a:endParaRPr sz="1500">
                        <a:latin typeface="Salesforce Sans"/>
                        <a:ea typeface="Salesforce Sans"/>
                        <a:cs typeface="Salesforce Sans"/>
                        <a:sym typeface="Salesforce Sans"/>
                      </a:endParaRPr>
                    </a:p>
                  </a:txBody>
                  <a:tcPr marT="91425" marB="91425" marR="91425" marL="91425">
                    <a:lnL cap="flat" cmpd="sng" w="9525">
                      <a:solidFill>
                        <a:srgbClr val="9E9E9E">
                          <a:alpha val="0"/>
                        </a:srgbClr>
                      </a:solidFill>
                      <a:prstDash val="solid"/>
                      <a:round/>
                      <a:headEnd len="sm" w="sm" type="none"/>
                      <a:tailEnd len="sm" w="sm" type="none"/>
                    </a:lnL>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r>
              <a:tr h="453525">
                <a:tc>
                  <a:txBody>
                    <a:bodyPr/>
                    <a:lstStyle/>
                    <a:p>
                      <a:pPr indent="0" lvl="0" marL="0" rtl="0" algn="l">
                        <a:spcBef>
                          <a:spcPts val="0"/>
                        </a:spcBef>
                        <a:spcAft>
                          <a:spcPts val="0"/>
                        </a:spcAft>
                        <a:buNone/>
                      </a:pPr>
                      <a:r>
                        <a:t/>
                      </a:r>
                      <a:endParaRPr sz="1500"/>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010" name="Google Shape;2010;p75"/>
          <p:cNvPicPr preferRelativeResize="0"/>
          <p:nvPr/>
        </p:nvPicPr>
        <p:blipFill rotWithShape="1">
          <a:blip r:embed="rId3">
            <a:alphaModFix/>
          </a:blip>
          <a:srcRect b="0" l="0" r="0" t="0"/>
          <a:stretch/>
        </p:blipFill>
        <p:spPr>
          <a:xfrm>
            <a:off x="2853173" y="1973550"/>
            <a:ext cx="717700" cy="481300"/>
          </a:xfrm>
          <a:prstGeom prst="rect">
            <a:avLst/>
          </a:prstGeom>
          <a:noFill/>
          <a:ln>
            <a:noFill/>
          </a:ln>
        </p:spPr>
      </p:pic>
      <p:pic>
        <p:nvPicPr>
          <p:cNvPr id="2011" name="Google Shape;2011;p75"/>
          <p:cNvPicPr preferRelativeResize="0"/>
          <p:nvPr/>
        </p:nvPicPr>
        <p:blipFill rotWithShape="1">
          <a:blip r:embed="rId4">
            <a:alphaModFix/>
          </a:blip>
          <a:srcRect b="0" l="0" r="0" t="0"/>
          <a:stretch/>
        </p:blipFill>
        <p:spPr>
          <a:xfrm>
            <a:off x="5072900" y="3185225"/>
            <a:ext cx="523368" cy="533400"/>
          </a:xfrm>
          <a:prstGeom prst="rect">
            <a:avLst/>
          </a:prstGeom>
          <a:noFill/>
          <a:ln>
            <a:noFill/>
          </a:ln>
        </p:spPr>
      </p:pic>
      <p:grpSp>
        <p:nvGrpSpPr>
          <p:cNvPr id="2012" name="Google Shape;2012;p75"/>
          <p:cNvGrpSpPr/>
          <p:nvPr/>
        </p:nvGrpSpPr>
        <p:grpSpPr>
          <a:xfrm>
            <a:off x="5506168" y="2881672"/>
            <a:ext cx="686813" cy="408412"/>
            <a:chOff x="4376351" y="4453555"/>
            <a:chExt cx="512700" cy="300767"/>
          </a:xfrm>
        </p:grpSpPr>
        <p:pic>
          <p:nvPicPr>
            <p:cNvPr id="2013" name="Google Shape;2013;p75"/>
            <p:cNvPicPr preferRelativeResize="0"/>
            <p:nvPr/>
          </p:nvPicPr>
          <p:blipFill rotWithShape="1">
            <a:blip r:embed="rId5">
              <a:alphaModFix/>
            </a:blip>
            <a:srcRect b="0" l="0" r="0" t="0"/>
            <a:stretch/>
          </p:blipFill>
          <p:spPr>
            <a:xfrm>
              <a:off x="4376351" y="4453555"/>
              <a:ext cx="512700" cy="300767"/>
            </a:xfrm>
            <a:prstGeom prst="rect">
              <a:avLst/>
            </a:prstGeom>
            <a:noFill/>
            <a:ln>
              <a:noFill/>
            </a:ln>
          </p:spPr>
        </p:pic>
        <p:sp>
          <p:nvSpPr>
            <p:cNvPr id="2014" name="Google Shape;2014;p75"/>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5" name="Google Shape;2015;p75"/>
          <p:cNvGrpSpPr/>
          <p:nvPr/>
        </p:nvGrpSpPr>
        <p:grpSpPr>
          <a:xfrm>
            <a:off x="725499" y="3840625"/>
            <a:ext cx="1547451" cy="950378"/>
            <a:chOff x="573099" y="3688225"/>
            <a:chExt cx="1547451" cy="950378"/>
          </a:xfrm>
        </p:grpSpPr>
        <p:pic>
          <p:nvPicPr>
            <p:cNvPr id="2016" name="Google Shape;2016;p75"/>
            <p:cNvPicPr preferRelativeResize="0"/>
            <p:nvPr/>
          </p:nvPicPr>
          <p:blipFill rotWithShape="1">
            <a:blip r:embed="rId4">
              <a:alphaModFix/>
            </a:blip>
            <a:srcRect b="0" l="0" r="0" t="0"/>
            <a:stretch/>
          </p:blipFill>
          <p:spPr>
            <a:xfrm>
              <a:off x="605662" y="4088149"/>
              <a:ext cx="199987" cy="208147"/>
            </a:xfrm>
            <a:prstGeom prst="rect">
              <a:avLst/>
            </a:prstGeom>
            <a:noFill/>
            <a:ln>
              <a:noFill/>
            </a:ln>
          </p:spPr>
        </p:pic>
        <p:grpSp>
          <p:nvGrpSpPr>
            <p:cNvPr id="2017" name="Google Shape;2017;p75"/>
            <p:cNvGrpSpPr/>
            <p:nvPr/>
          </p:nvGrpSpPr>
          <p:grpSpPr>
            <a:xfrm>
              <a:off x="576100" y="4449059"/>
              <a:ext cx="259529" cy="189543"/>
              <a:chOff x="4376351" y="4453555"/>
              <a:chExt cx="512700" cy="300767"/>
            </a:xfrm>
          </p:grpSpPr>
          <p:pic>
            <p:nvPicPr>
              <p:cNvPr id="2018" name="Google Shape;2018;p75"/>
              <p:cNvPicPr preferRelativeResize="0"/>
              <p:nvPr/>
            </p:nvPicPr>
            <p:blipFill rotWithShape="1">
              <a:blip r:embed="rId5">
                <a:alphaModFix/>
              </a:blip>
              <a:srcRect b="0" l="0" r="0" t="0"/>
              <a:stretch/>
            </p:blipFill>
            <p:spPr>
              <a:xfrm>
                <a:off x="4376351" y="4453555"/>
                <a:ext cx="512700" cy="300767"/>
              </a:xfrm>
              <a:prstGeom prst="rect">
                <a:avLst/>
              </a:prstGeom>
              <a:noFill/>
              <a:ln>
                <a:noFill/>
              </a:ln>
            </p:spPr>
          </p:pic>
          <p:sp>
            <p:nvSpPr>
              <p:cNvPr id="2019" name="Google Shape;2019;p75"/>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20" name="Google Shape;2020;p75"/>
            <p:cNvPicPr preferRelativeResize="0"/>
            <p:nvPr/>
          </p:nvPicPr>
          <p:blipFill rotWithShape="1">
            <a:blip r:embed="rId3">
              <a:alphaModFix/>
            </a:blip>
            <a:srcRect b="0" l="0" r="0" t="0"/>
            <a:stretch/>
          </p:blipFill>
          <p:spPr>
            <a:xfrm>
              <a:off x="573099" y="3753750"/>
              <a:ext cx="265100" cy="181545"/>
            </a:xfrm>
            <a:prstGeom prst="rect">
              <a:avLst/>
            </a:prstGeom>
            <a:noFill/>
            <a:ln>
              <a:noFill/>
            </a:ln>
          </p:spPr>
        </p:pic>
        <p:sp>
          <p:nvSpPr>
            <p:cNvPr id="2021" name="Google Shape;2021;p75"/>
            <p:cNvSpPr txBox="1"/>
            <p:nvPr/>
          </p:nvSpPr>
          <p:spPr>
            <a:xfrm>
              <a:off x="805650" y="3688225"/>
              <a:ext cx="13149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Verdana"/>
                  <a:ea typeface="Verdana"/>
                  <a:cs typeface="Verdana"/>
                  <a:sym typeface="Verdana"/>
                </a:rPr>
                <a:t>Managed by MuleSoft</a:t>
              </a:r>
              <a:endParaRPr sz="600"/>
            </a:p>
          </p:txBody>
        </p:sp>
        <p:sp>
          <p:nvSpPr>
            <p:cNvPr id="2022" name="Google Shape;2022;p75"/>
            <p:cNvSpPr txBox="1"/>
            <p:nvPr/>
          </p:nvSpPr>
          <p:spPr>
            <a:xfrm>
              <a:off x="805650" y="3993025"/>
              <a:ext cx="13149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Verdana"/>
                  <a:ea typeface="Verdana"/>
                  <a:cs typeface="Verdana"/>
                  <a:sym typeface="Verdana"/>
                </a:rPr>
                <a:t>Managed by the Customer (Data center)</a:t>
              </a:r>
              <a:endParaRPr sz="600"/>
            </a:p>
          </p:txBody>
        </p:sp>
        <p:sp>
          <p:nvSpPr>
            <p:cNvPr id="2023" name="Google Shape;2023;p75"/>
            <p:cNvSpPr txBox="1"/>
            <p:nvPr/>
          </p:nvSpPr>
          <p:spPr>
            <a:xfrm>
              <a:off x="805650" y="4374025"/>
              <a:ext cx="13149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Verdana"/>
                  <a:ea typeface="Verdana"/>
                  <a:cs typeface="Verdana"/>
                  <a:sym typeface="Verdana"/>
                </a:rPr>
                <a:t>Managed by the Customer (3rd party Cloud)</a:t>
              </a:r>
              <a:endParaRPr sz="600">
                <a:latin typeface="Verdana"/>
                <a:ea typeface="Verdana"/>
                <a:cs typeface="Verdana"/>
                <a:sym typeface="Verdana"/>
              </a:endParaRPr>
            </a:p>
          </p:txBody>
        </p:sp>
      </p:grpSp>
      <p:pic>
        <p:nvPicPr>
          <p:cNvPr id="2024" name="Google Shape;2024;p75"/>
          <p:cNvPicPr preferRelativeResize="0"/>
          <p:nvPr/>
        </p:nvPicPr>
        <p:blipFill rotWithShape="1">
          <a:blip r:embed="rId3">
            <a:alphaModFix/>
          </a:blip>
          <a:srcRect b="0" l="0" r="0" t="0"/>
          <a:stretch/>
        </p:blipFill>
        <p:spPr>
          <a:xfrm>
            <a:off x="2853173" y="2887950"/>
            <a:ext cx="717700" cy="481300"/>
          </a:xfrm>
          <a:prstGeom prst="rect">
            <a:avLst/>
          </a:prstGeom>
          <a:noFill/>
          <a:ln>
            <a:noFill/>
          </a:ln>
        </p:spPr>
      </p:pic>
      <p:pic>
        <p:nvPicPr>
          <p:cNvPr id="2025" name="Google Shape;2025;p75"/>
          <p:cNvPicPr preferRelativeResize="0"/>
          <p:nvPr/>
        </p:nvPicPr>
        <p:blipFill rotWithShape="1">
          <a:blip r:embed="rId3">
            <a:alphaModFix/>
          </a:blip>
          <a:srcRect b="0" l="0" r="0" t="0"/>
          <a:stretch/>
        </p:blipFill>
        <p:spPr>
          <a:xfrm>
            <a:off x="4910573" y="1973550"/>
            <a:ext cx="717700" cy="481300"/>
          </a:xfrm>
          <a:prstGeom prst="rect">
            <a:avLst/>
          </a:prstGeom>
          <a:noFill/>
          <a:ln>
            <a:noFill/>
          </a:ln>
        </p:spPr>
      </p:pic>
      <p:pic>
        <p:nvPicPr>
          <p:cNvPr id="2026" name="Google Shape;2026;p75"/>
          <p:cNvPicPr preferRelativeResize="0"/>
          <p:nvPr/>
        </p:nvPicPr>
        <p:blipFill rotWithShape="1">
          <a:blip r:embed="rId3">
            <a:alphaModFix/>
          </a:blip>
          <a:srcRect b="0" l="0" r="0" t="0"/>
          <a:stretch/>
        </p:blipFill>
        <p:spPr>
          <a:xfrm>
            <a:off x="4377173" y="2887950"/>
            <a:ext cx="717700" cy="481300"/>
          </a:xfrm>
          <a:prstGeom prst="rect">
            <a:avLst/>
          </a:prstGeom>
          <a:noFill/>
          <a:ln>
            <a:noFill/>
          </a:ln>
        </p:spPr>
      </p:pic>
      <p:pic>
        <p:nvPicPr>
          <p:cNvPr id="2027" name="Google Shape;2027;p75"/>
          <p:cNvPicPr preferRelativeResize="0"/>
          <p:nvPr/>
        </p:nvPicPr>
        <p:blipFill rotWithShape="1">
          <a:blip r:embed="rId4">
            <a:alphaModFix/>
          </a:blip>
          <a:srcRect b="0" l="0" r="0" t="0"/>
          <a:stretch/>
        </p:blipFill>
        <p:spPr>
          <a:xfrm>
            <a:off x="6596900" y="3185225"/>
            <a:ext cx="523368" cy="533400"/>
          </a:xfrm>
          <a:prstGeom prst="rect">
            <a:avLst/>
          </a:prstGeom>
          <a:noFill/>
          <a:ln>
            <a:noFill/>
          </a:ln>
        </p:spPr>
      </p:pic>
      <p:grpSp>
        <p:nvGrpSpPr>
          <p:cNvPr id="2028" name="Google Shape;2028;p75"/>
          <p:cNvGrpSpPr/>
          <p:nvPr/>
        </p:nvGrpSpPr>
        <p:grpSpPr>
          <a:xfrm>
            <a:off x="7030168" y="2881672"/>
            <a:ext cx="686813" cy="408412"/>
            <a:chOff x="4376351" y="4453555"/>
            <a:chExt cx="512700" cy="300767"/>
          </a:xfrm>
        </p:grpSpPr>
        <p:pic>
          <p:nvPicPr>
            <p:cNvPr id="2029" name="Google Shape;2029;p75"/>
            <p:cNvPicPr preferRelativeResize="0"/>
            <p:nvPr/>
          </p:nvPicPr>
          <p:blipFill rotWithShape="1">
            <a:blip r:embed="rId5">
              <a:alphaModFix/>
            </a:blip>
            <a:srcRect b="0" l="0" r="0" t="0"/>
            <a:stretch/>
          </p:blipFill>
          <p:spPr>
            <a:xfrm>
              <a:off x="4376351" y="4453555"/>
              <a:ext cx="512700" cy="300767"/>
            </a:xfrm>
            <a:prstGeom prst="rect">
              <a:avLst/>
            </a:prstGeom>
            <a:noFill/>
            <a:ln>
              <a:noFill/>
            </a:ln>
          </p:spPr>
        </p:pic>
        <p:sp>
          <p:nvSpPr>
            <p:cNvPr id="2030" name="Google Shape;2030;p75"/>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31" name="Google Shape;2031;p75"/>
          <p:cNvPicPr preferRelativeResize="0"/>
          <p:nvPr/>
        </p:nvPicPr>
        <p:blipFill rotWithShape="1">
          <a:blip r:embed="rId4">
            <a:alphaModFix/>
          </a:blip>
          <a:srcRect b="0" l="0" r="0" t="0"/>
          <a:stretch/>
        </p:blipFill>
        <p:spPr>
          <a:xfrm>
            <a:off x="6596900" y="2194625"/>
            <a:ext cx="523368" cy="533400"/>
          </a:xfrm>
          <a:prstGeom prst="rect">
            <a:avLst/>
          </a:prstGeom>
          <a:noFill/>
          <a:ln>
            <a:noFill/>
          </a:ln>
        </p:spPr>
      </p:pic>
      <p:grpSp>
        <p:nvGrpSpPr>
          <p:cNvPr id="2032" name="Google Shape;2032;p75"/>
          <p:cNvGrpSpPr/>
          <p:nvPr/>
        </p:nvGrpSpPr>
        <p:grpSpPr>
          <a:xfrm>
            <a:off x="7030168" y="1967272"/>
            <a:ext cx="686813" cy="408412"/>
            <a:chOff x="4376351" y="4453555"/>
            <a:chExt cx="512700" cy="300767"/>
          </a:xfrm>
        </p:grpSpPr>
        <p:pic>
          <p:nvPicPr>
            <p:cNvPr id="2033" name="Google Shape;2033;p75"/>
            <p:cNvPicPr preferRelativeResize="0"/>
            <p:nvPr/>
          </p:nvPicPr>
          <p:blipFill rotWithShape="1">
            <a:blip r:embed="rId5">
              <a:alphaModFix/>
            </a:blip>
            <a:srcRect b="0" l="0" r="0" t="0"/>
            <a:stretch/>
          </p:blipFill>
          <p:spPr>
            <a:xfrm>
              <a:off x="4376351" y="4453555"/>
              <a:ext cx="512700" cy="300767"/>
            </a:xfrm>
            <a:prstGeom prst="rect">
              <a:avLst/>
            </a:prstGeom>
            <a:noFill/>
            <a:ln>
              <a:noFill/>
            </a:ln>
          </p:spPr>
        </p:pic>
        <p:sp>
          <p:nvSpPr>
            <p:cNvPr id="2034" name="Google Shape;2034;p75"/>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5" name="Google Shape;2035;p75"/>
          <p:cNvSpPr/>
          <p:nvPr/>
        </p:nvSpPr>
        <p:spPr>
          <a:xfrm>
            <a:off x="2592900" y="1924075"/>
            <a:ext cx="1533300" cy="804000"/>
          </a:xfrm>
          <a:prstGeom prst="rect">
            <a:avLst/>
          </a:prstGeom>
          <a:solidFill>
            <a:srgbClr val="F4F4F4">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5"/>
          <p:cNvSpPr/>
          <p:nvPr/>
        </p:nvSpPr>
        <p:spPr>
          <a:xfrm>
            <a:off x="4330550" y="2913450"/>
            <a:ext cx="1862400" cy="804000"/>
          </a:xfrm>
          <a:prstGeom prst="rect">
            <a:avLst/>
          </a:prstGeom>
          <a:solidFill>
            <a:srgbClr val="F4F4F4">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5"/>
          <p:cNvSpPr/>
          <p:nvPr/>
        </p:nvSpPr>
        <p:spPr>
          <a:xfrm>
            <a:off x="2440500" y="2914675"/>
            <a:ext cx="1533300" cy="804000"/>
          </a:xfrm>
          <a:prstGeom prst="rect">
            <a:avLst/>
          </a:prstGeom>
          <a:solidFill>
            <a:srgbClr val="F4F4F4">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5"/>
          <p:cNvSpPr/>
          <p:nvPr/>
        </p:nvSpPr>
        <p:spPr>
          <a:xfrm>
            <a:off x="4533875" y="1924075"/>
            <a:ext cx="1533300" cy="804000"/>
          </a:xfrm>
          <a:prstGeom prst="rect">
            <a:avLst/>
          </a:prstGeom>
          <a:solidFill>
            <a:srgbClr val="F4F4F4">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5"/>
          <p:cNvSpPr txBox="1"/>
          <p:nvPr>
            <p:ph idx="1" type="body"/>
          </p:nvPr>
        </p:nvSpPr>
        <p:spPr>
          <a:xfrm>
            <a:off x="425620" y="822956"/>
            <a:ext cx="6787200" cy="3285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On-premise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76"/>
          <p:cNvSpPr/>
          <p:nvPr/>
        </p:nvSpPr>
        <p:spPr>
          <a:xfrm>
            <a:off x="1157537" y="3199406"/>
            <a:ext cx="6709200" cy="1474200"/>
          </a:xfrm>
          <a:prstGeom prst="roundRect">
            <a:avLst>
              <a:gd fmla="val 3610" name="adj"/>
            </a:avLst>
          </a:prstGeom>
          <a:solidFill>
            <a:srgbClr val="A4C2F4"/>
          </a:solidFill>
          <a:ln>
            <a:noFill/>
          </a:ln>
        </p:spPr>
        <p:txBody>
          <a:bodyPr anchorCtr="0" anchor="t"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rPr>
              <a:t>Anypoint </a:t>
            </a:r>
            <a:r>
              <a:rPr lang="en" sz="1100">
                <a:solidFill>
                  <a:schemeClr val="lt1"/>
                </a:solidFill>
              </a:rPr>
              <a:t>Standalone Mule</a:t>
            </a:r>
            <a:endParaRPr i="0" sz="1100" u="none" cap="none" strike="noStrike">
              <a:solidFill>
                <a:schemeClr val="lt1"/>
              </a:solidFill>
            </a:endParaRPr>
          </a:p>
        </p:txBody>
      </p:sp>
      <p:sp>
        <p:nvSpPr>
          <p:cNvPr id="2045" name="Google Shape;2045;p76"/>
          <p:cNvSpPr/>
          <p:nvPr/>
        </p:nvSpPr>
        <p:spPr>
          <a:xfrm>
            <a:off x="1298667" y="34837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sp>
        <p:nvSpPr>
          <p:cNvPr id="2046" name="Google Shape;2046;p76"/>
          <p:cNvSpPr/>
          <p:nvPr/>
        </p:nvSpPr>
        <p:spPr>
          <a:xfrm>
            <a:off x="2378743" y="34837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grpSp>
        <p:nvGrpSpPr>
          <p:cNvPr id="2047" name="Google Shape;2047;p76"/>
          <p:cNvGrpSpPr/>
          <p:nvPr/>
        </p:nvGrpSpPr>
        <p:grpSpPr>
          <a:xfrm>
            <a:off x="1329985" y="3484257"/>
            <a:ext cx="448833" cy="448809"/>
            <a:chOff x="2720050" y="4405325"/>
            <a:chExt cx="669900" cy="873000"/>
          </a:xfrm>
        </p:grpSpPr>
        <p:sp>
          <p:nvSpPr>
            <p:cNvPr id="2048" name="Google Shape;2048;p76"/>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049" name="Google Shape;2049;p76"/>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050" name="Google Shape;2050;p76"/>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2051" name="Google Shape;2051;p76"/>
          <p:cNvGrpSpPr/>
          <p:nvPr/>
        </p:nvGrpSpPr>
        <p:grpSpPr>
          <a:xfrm>
            <a:off x="1825284" y="3484244"/>
            <a:ext cx="448833" cy="448809"/>
            <a:chOff x="2720050" y="4405325"/>
            <a:chExt cx="669900" cy="873000"/>
          </a:xfrm>
        </p:grpSpPr>
        <p:sp>
          <p:nvSpPr>
            <p:cNvPr id="2052" name="Google Shape;2052;p76"/>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053" name="Google Shape;2053;p76"/>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054" name="Google Shape;2054;p76"/>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2055" name="Google Shape;2055;p76"/>
          <p:cNvGrpSpPr/>
          <p:nvPr/>
        </p:nvGrpSpPr>
        <p:grpSpPr>
          <a:xfrm>
            <a:off x="2410062" y="3484257"/>
            <a:ext cx="448833" cy="448809"/>
            <a:chOff x="2720050" y="4405325"/>
            <a:chExt cx="669900" cy="873000"/>
          </a:xfrm>
        </p:grpSpPr>
        <p:sp>
          <p:nvSpPr>
            <p:cNvPr id="2056" name="Google Shape;2056;p76"/>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057" name="Google Shape;2057;p76"/>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058" name="Google Shape;2058;p76"/>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2059" name="Google Shape;2059;p76"/>
          <p:cNvGrpSpPr/>
          <p:nvPr/>
        </p:nvGrpSpPr>
        <p:grpSpPr>
          <a:xfrm>
            <a:off x="2905361" y="3484244"/>
            <a:ext cx="448833" cy="448809"/>
            <a:chOff x="2720050" y="4405325"/>
            <a:chExt cx="669900" cy="873000"/>
          </a:xfrm>
        </p:grpSpPr>
        <p:sp>
          <p:nvSpPr>
            <p:cNvPr id="2060" name="Google Shape;2060;p76"/>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061" name="Google Shape;2061;p76"/>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062" name="Google Shape;2062;p76"/>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sp>
        <p:nvSpPr>
          <p:cNvPr id="2063" name="Google Shape;2063;p76"/>
          <p:cNvSpPr/>
          <p:nvPr/>
        </p:nvSpPr>
        <p:spPr>
          <a:xfrm>
            <a:off x="3465725" y="34837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grpSp>
        <p:nvGrpSpPr>
          <p:cNvPr id="2064" name="Google Shape;2064;p76"/>
          <p:cNvGrpSpPr/>
          <p:nvPr/>
        </p:nvGrpSpPr>
        <p:grpSpPr>
          <a:xfrm>
            <a:off x="3490557" y="3484244"/>
            <a:ext cx="448833" cy="448809"/>
            <a:chOff x="2720050" y="4405325"/>
            <a:chExt cx="669900" cy="873000"/>
          </a:xfrm>
        </p:grpSpPr>
        <p:sp>
          <p:nvSpPr>
            <p:cNvPr id="2065" name="Google Shape;2065;p76"/>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066" name="Google Shape;2066;p76"/>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067" name="Google Shape;2067;p76"/>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2068" name="Google Shape;2068;p76"/>
          <p:cNvGrpSpPr/>
          <p:nvPr/>
        </p:nvGrpSpPr>
        <p:grpSpPr>
          <a:xfrm>
            <a:off x="3992343" y="3484244"/>
            <a:ext cx="448833" cy="448809"/>
            <a:chOff x="2720050" y="4405325"/>
            <a:chExt cx="669900" cy="873000"/>
          </a:xfrm>
        </p:grpSpPr>
        <p:sp>
          <p:nvSpPr>
            <p:cNvPr id="2069" name="Google Shape;2069;p76"/>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070" name="Google Shape;2070;p76"/>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071" name="Google Shape;2071;p76"/>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sp>
        <p:nvSpPr>
          <p:cNvPr id="2072" name="Google Shape;2072;p76"/>
          <p:cNvSpPr/>
          <p:nvPr/>
        </p:nvSpPr>
        <p:spPr>
          <a:xfrm>
            <a:off x="4552707" y="34837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grpSp>
        <p:nvGrpSpPr>
          <p:cNvPr id="2073" name="Google Shape;2073;p76"/>
          <p:cNvGrpSpPr/>
          <p:nvPr/>
        </p:nvGrpSpPr>
        <p:grpSpPr>
          <a:xfrm>
            <a:off x="4577539" y="3484244"/>
            <a:ext cx="448833" cy="448809"/>
            <a:chOff x="2720050" y="4405325"/>
            <a:chExt cx="669900" cy="873000"/>
          </a:xfrm>
        </p:grpSpPr>
        <p:sp>
          <p:nvSpPr>
            <p:cNvPr id="2074" name="Google Shape;2074;p76"/>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075" name="Google Shape;2075;p76"/>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076" name="Google Shape;2076;p76"/>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2077" name="Google Shape;2077;p76"/>
          <p:cNvGrpSpPr/>
          <p:nvPr/>
        </p:nvGrpSpPr>
        <p:grpSpPr>
          <a:xfrm>
            <a:off x="5079325" y="3484244"/>
            <a:ext cx="448833" cy="448809"/>
            <a:chOff x="2720050" y="4405325"/>
            <a:chExt cx="669900" cy="873000"/>
          </a:xfrm>
        </p:grpSpPr>
        <p:sp>
          <p:nvSpPr>
            <p:cNvPr id="2078" name="Google Shape;2078;p76"/>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079" name="Google Shape;2079;p76"/>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080" name="Google Shape;2080;p76"/>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sp>
        <p:nvSpPr>
          <p:cNvPr id="2081" name="Google Shape;2081;p76"/>
          <p:cNvSpPr/>
          <p:nvPr/>
        </p:nvSpPr>
        <p:spPr>
          <a:xfrm>
            <a:off x="5639690" y="34837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grpSp>
        <p:nvGrpSpPr>
          <p:cNvPr id="2082" name="Google Shape;2082;p76"/>
          <p:cNvGrpSpPr/>
          <p:nvPr/>
        </p:nvGrpSpPr>
        <p:grpSpPr>
          <a:xfrm>
            <a:off x="5664521" y="3484244"/>
            <a:ext cx="448833" cy="448809"/>
            <a:chOff x="2720050" y="4405325"/>
            <a:chExt cx="669900" cy="873000"/>
          </a:xfrm>
        </p:grpSpPr>
        <p:sp>
          <p:nvSpPr>
            <p:cNvPr id="2083" name="Google Shape;2083;p76"/>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084" name="Google Shape;2084;p76"/>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085" name="Google Shape;2085;p76"/>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2086" name="Google Shape;2086;p76"/>
          <p:cNvGrpSpPr/>
          <p:nvPr/>
        </p:nvGrpSpPr>
        <p:grpSpPr>
          <a:xfrm>
            <a:off x="6166307" y="3484244"/>
            <a:ext cx="448833" cy="448809"/>
            <a:chOff x="2720050" y="4405325"/>
            <a:chExt cx="669900" cy="873000"/>
          </a:xfrm>
        </p:grpSpPr>
        <p:sp>
          <p:nvSpPr>
            <p:cNvPr id="2087" name="Google Shape;2087;p76"/>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088" name="Google Shape;2088;p76"/>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089" name="Google Shape;2089;p76"/>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sp>
        <p:nvSpPr>
          <p:cNvPr id="2090" name="Google Shape;2090;p76"/>
          <p:cNvSpPr/>
          <p:nvPr/>
        </p:nvSpPr>
        <p:spPr>
          <a:xfrm>
            <a:off x="6726672" y="34837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grpSp>
        <p:nvGrpSpPr>
          <p:cNvPr id="2091" name="Google Shape;2091;p76"/>
          <p:cNvGrpSpPr/>
          <p:nvPr/>
        </p:nvGrpSpPr>
        <p:grpSpPr>
          <a:xfrm>
            <a:off x="6751504" y="3484244"/>
            <a:ext cx="448833" cy="448809"/>
            <a:chOff x="2720050" y="4405325"/>
            <a:chExt cx="669900" cy="873000"/>
          </a:xfrm>
        </p:grpSpPr>
        <p:sp>
          <p:nvSpPr>
            <p:cNvPr id="2092" name="Google Shape;2092;p76"/>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093" name="Google Shape;2093;p76"/>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094" name="Google Shape;2094;p76"/>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2095" name="Google Shape;2095;p76"/>
          <p:cNvGrpSpPr/>
          <p:nvPr/>
        </p:nvGrpSpPr>
        <p:grpSpPr>
          <a:xfrm>
            <a:off x="7253290" y="3484244"/>
            <a:ext cx="448833" cy="448809"/>
            <a:chOff x="2720050" y="4405325"/>
            <a:chExt cx="669900" cy="873000"/>
          </a:xfrm>
        </p:grpSpPr>
        <p:sp>
          <p:nvSpPr>
            <p:cNvPr id="2096" name="Google Shape;2096;p76"/>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097" name="Google Shape;2097;p76"/>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098" name="Google Shape;2098;p76"/>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sp>
        <p:nvSpPr>
          <p:cNvPr id="2099" name="Google Shape;2099;p76"/>
          <p:cNvSpPr txBox="1"/>
          <p:nvPr>
            <p:ph type="title"/>
          </p:nvPr>
        </p:nvSpPr>
        <p:spPr>
          <a:xfrm>
            <a:off x="456844" y="33364"/>
            <a:ext cx="7110000" cy="676800"/>
          </a:xfrm>
          <a:prstGeom prst="rect">
            <a:avLst/>
          </a:prstGeom>
        </p:spPr>
        <p:txBody>
          <a:bodyPr anchorCtr="0" anchor="ctr" bIns="68625" lIns="68625" spcFirstLastPara="1" rIns="68625" wrap="square" tIns="68625">
            <a:noAutofit/>
          </a:bodyPr>
          <a:lstStyle/>
          <a:p>
            <a:pPr indent="0" lvl="0" marL="0" rtl="0" algn="l">
              <a:spcBef>
                <a:spcPts val="0"/>
              </a:spcBef>
              <a:spcAft>
                <a:spcPts val="0"/>
              </a:spcAft>
              <a:buNone/>
            </a:pPr>
            <a:r>
              <a:rPr lang="en">
                <a:latin typeface="Arial"/>
                <a:ea typeface="Arial"/>
                <a:cs typeface="Arial"/>
                <a:sym typeface="Arial"/>
              </a:rPr>
              <a:t>Anypoint Standalone Mule (PCE)</a:t>
            </a:r>
            <a:endParaRPr>
              <a:latin typeface="Arial"/>
              <a:ea typeface="Arial"/>
              <a:cs typeface="Arial"/>
              <a:sym typeface="Arial"/>
            </a:endParaRPr>
          </a:p>
        </p:txBody>
      </p:sp>
      <p:sp>
        <p:nvSpPr>
          <p:cNvPr id="2100" name="Google Shape;2100;p76"/>
          <p:cNvSpPr/>
          <p:nvPr/>
        </p:nvSpPr>
        <p:spPr>
          <a:xfrm>
            <a:off x="427555" y="2075531"/>
            <a:ext cx="8172900" cy="841800"/>
          </a:xfrm>
          <a:prstGeom prst="rect">
            <a:avLst/>
          </a:prstGeom>
          <a:solidFill>
            <a:schemeClr val="dk2"/>
          </a:solidFill>
          <a:ln>
            <a:noFill/>
          </a:ln>
        </p:spPr>
        <p:txBody>
          <a:bodyPr anchorCtr="0" anchor="ctr" bIns="34300" lIns="68625" spcFirstLastPara="1" rIns="68625" wrap="square" tIns="34300">
            <a:noAutofit/>
          </a:bodyPr>
          <a:lstStyle/>
          <a:p>
            <a:pPr indent="0" lvl="0" marL="0" rtl="0" algn="l">
              <a:spcBef>
                <a:spcPts val="0"/>
              </a:spcBef>
              <a:spcAft>
                <a:spcPts val="0"/>
              </a:spcAft>
              <a:buNone/>
            </a:pPr>
            <a:r>
              <a:rPr b="1" lang="en" sz="1400">
                <a:solidFill>
                  <a:schemeClr val="lt1"/>
                </a:solidFill>
                <a:latin typeface="Salesforce Sans"/>
                <a:ea typeface="Salesforce Sans"/>
                <a:cs typeface="Salesforce Sans"/>
                <a:sym typeface="Salesforce Sans"/>
              </a:rPr>
              <a:t>Anypoint Platform</a:t>
            </a:r>
            <a:endParaRPr b="1" sz="14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rPr b="1" i="1" lang="en" sz="1000">
                <a:solidFill>
                  <a:schemeClr val="lt1"/>
                </a:solidFill>
                <a:latin typeface="Salesforce Sans"/>
                <a:ea typeface="Salesforce Sans"/>
                <a:cs typeface="Salesforce Sans"/>
                <a:sym typeface="Salesforce Sans"/>
              </a:rPr>
              <a:t>API-led connectivity for microservices</a:t>
            </a:r>
            <a:endParaRPr sz="700">
              <a:solidFill>
                <a:schemeClr val="lt1"/>
              </a:solidFill>
              <a:latin typeface="Salesforce Sans"/>
              <a:ea typeface="Salesforce Sans"/>
              <a:cs typeface="Salesforce Sans"/>
              <a:sym typeface="Salesforce Sans"/>
            </a:endParaRPr>
          </a:p>
        </p:txBody>
      </p:sp>
      <p:cxnSp>
        <p:nvCxnSpPr>
          <p:cNvPr id="2101" name="Google Shape;2101;p76"/>
          <p:cNvCxnSpPr/>
          <p:nvPr/>
        </p:nvCxnSpPr>
        <p:spPr>
          <a:xfrm>
            <a:off x="237175" y="1393882"/>
            <a:ext cx="8492100" cy="0"/>
          </a:xfrm>
          <a:prstGeom prst="straightConnector1">
            <a:avLst/>
          </a:prstGeom>
          <a:noFill/>
          <a:ln cap="flat" cmpd="sng" w="9525">
            <a:solidFill>
              <a:schemeClr val="dk2"/>
            </a:solidFill>
            <a:prstDash val="dot"/>
            <a:round/>
            <a:headEnd len="med" w="med" type="none"/>
            <a:tailEnd len="med" w="med" type="none"/>
          </a:ln>
        </p:spPr>
      </p:cxnSp>
      <p:pic>
        <p:nvPicPr>
          <p:cNvPr id="2102" name="Google Shape;2102;p76"/>
          <p:cNvPicPr preferRelativeResize="0"/>
          <p:nvPr/>
        </p:nvPicPr>
        <p:blipFill rotWithShape="1">
          <a:blip r:embed="rId4">
            <a:alphaModFix/>
          </a:blip>
          <a:srcRect b="0" l="0" r="0" t="0"/>
          <a:stretch/>
        </p:blipFill>
        <p:spPr>
          <a:xfrm>
            <a:off x="6299691" y="678563"/>
            <a:ext cx="713105" cy="713105"/>
          </a:xfrm>
          <a:prstGeom prst="rect">
            <a:avLst/>
          </a:prstGeom>
          <a:noFill/>
          <a:ln>
            <a:noFill/>
          </a:ln>
        </p:spPr>
      </p:pic>
      <p:pic>
        <p:nvPicPr>
          <p:cNvPr id="2103" name="Google Shape;2103;p76"/>
          <p:cNvPicPr preferRelativeResize="0"/>
          <p:nvPr/>
        </p:nvPicPr>
        <p:blipFill rotWithShape="1">
          <a:blip r:embed="rId5">
            <a:alphaModFix/>
          </a:blip>
          <a:srcRect b="0" l="0" r="0" t="0"/>
          <a:stretch/>
        </p:blipFill>
        <p:spPr>
          <a:xfrm>
            <a:off x="7478829" y="678806"/>
            <a:ext cx="713105" cy="713085"/>
          </a:xfrm>
          <a:prstGeom prst="rect">
            <a:avLst/>
          </a:prstGeom>
          <a:noFill/>
          <a:ln>
            <a:noFill/>
          </a:ln>
        </p:spPr>
      </p:pic>
      <p:grpSp>
        <p:nvGrpSpPr>
          <p:cNvPr id="2104" name="Google Shape;2104;p76"/>
          <p:cNvGrpSpPr/>
          <p:nvPr/>
        </p:nvGrpSpPr>
        <p:grpSpPr>
          <a:xfrm>
            <a:off x="2703669" y="1408219"/>
            <a:ext cx="267962" cy="271463"/>
            <a:chOff x="7926388" y="1235076"/>
            <a:chExt cx="357187" cy="361950"/>
          </a:xfrm>
        </p:grpSpPr>
        <p:sp>
          <p:nvSpPr>
            <p:cNvPr id="2105" name="Google Shape;2105;p76"/>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06" name="Google Shape;2106;p76"/>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107" name="Google Shape;2107;p76"/>
          <p:cNvGrpSpPr/>
          <p:nvPr/>
        </p:nvGrpSpPr>
        <p:grpSpPr>
          <a:xfrm>
            <a:off x="1392479" y="1408219"/>
            <a:ext cx="267962" cy="271463"/>
            <a:chOff x="7926388" y="1235076"/>
            <a:chExt cx="357187" cy="361950"/>
          </a:xfrm>
        </p:grpSpPr>
        <p:sp>
          <p:nvSpPr>
            <p:cNvPr id="2108" name="Google Shape;2108;p76"/>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09" name="Google Shape;2109;p76"/>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110" name="Google Shape;2110;p76"/>
          <p:cNvGrpSpPr/>
          <p:nvPr/>
        </p:nvGrpSpPr>
        <p:grpSpPr>
          <a:xfrm>
            <a:off x="6522909" y="1408219"/>
            <a:ext cx="267962" cy="271463"/>
            <a:chOff x="7926388" y="1235076"/>
            <a:chExt cx="357187" cy="361950"/>
          </a:xfrm>
        </p:grpSpPr>
        <p:sp>
          <p:nvSpPr>
            <p:cNvPr id="2111" name="Google Shape;2111;p76"/>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12" name="Google Shape;2112;p76"/>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113" name="Google Shape;2113;p76"/>
          <p:cNvGrpSpPr/>
          <p:nvPr/>
        </p:nvGrpSpPr>
        <p:grpSpPr>
          <a:xfrm>
            <a:off x="7719769" y="1408219"/>
            <a:ext cx="267962" cy="271463"/>
            <a:chOff x="7926388" y="1235076"/>
            <a:chExt cx="357187" cy="361950"/>
          </a:xfrm>
        </p:grpSpPr>
        <p:sp>
          <p:nvSpPr>
            <p:cNvPr id="2114" name="Google Shape;2114;p76"/>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15" name="Google Shape;2115;p76"/>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cxnSp>
        <p:nvCxnSpPr>
          <p:cNvPr id="2116" name="Google Shape;2116;p76"/>
          <p:cNvCxnSpPr>
            <a:stCxn id="2044" idx="0"/>
            <a:endCxn id="2117" idx="2"/>
          </p:cNvCxnSpPr>
          <p:nvPr/>
        </p:nvCxnSpPr>
        <p:spPr>
          <a:xfrm flipH="1" rot="10800000">
            <a:off x="4512137" y="2853206"/>
            <a:ext cx="2700" cy="346200"/>
          </a:xfrm>
          <a:prstGeom prst="straightConnector1">
            <a:avLst/>
          </a:prstGeom>
          <a:noFill/>
          <a:ln cap="flat" cmpd="sng" w="12700">
            <a:solidFill>
              <a:srgbClr val="2E3961"/>
            </a:solidFill>
            <a:prstDash val="solid"/>
            <a:round/>
            <a:headEnd len="med" w="med" type="oval"/>
            <a:tailEnd len="lg" w="lg" type="triangle"/>
          </a:ln>
        </p:spPr>
      </p:cxnSp>
      <p:pic>
        <p:nvPicPr>
          <p:cNvPr id="2118" name="Google Shape;2118;p76"/>
          <p:cNvPicPr preferRelativeResize="0"/>
          <p:nvPr/>
        </p:nvPicPr>
        <p:blipFill rotWithShape="1">
          <a:blip r:embed="rId6">
            <a:alphaModFix/>
          </a:blip>
          <a:srcRect b="0" l="0" r="0" t="0"/>
          <a:stretch/>
        </p:blipFill>
        <p:spPr>
          <a:xfrm>
            <a:off x="2449909" y="678788"/>
            <a:ext cx="713102" cy="713102"/>
          </a:xfrm>
          <a:prstGeom prst="rect">
            <a:avLst/>
          </a:prstGeom>
          <a:noFill/>
          <a:ln>
            <a:noFill/>
          </a:ln>
        </p:spPr>
      </p:pic>
      <p:pic>
        <p:nvPicPr>
          <p:cNvPr id="2119" name="Google Shape;2119;p76"/>
          <p:cNvPicPr preferRelativeResize="0"/>
          <p:nvPr/>
        </p:nvPicPr>
        <p:blipFill rotWithShape="1">
          <a:blip r:embed="rId7">
            <a:alphaModFix/>
          </a:blip>
          <a:srcRect b="0" l="0" r="0" t="0"/>
          <a:stretch/>
        </p:blipFill>
        <p:spPr>
          <a:xfrm>
            <a:off x="1160267" y="678798"/>
            <a:ext cx="713102" cy="713102"/>
          </a:xfrm>
          <a:prstGeom prst="rect">
            <a:avLst/>
          </a:prstGeom>
          <a:noFill/>
          <a:ln>
            <a:noFill/>
          </a:ln>
        </p:spPr>
      </p:pic>
      <p:pic>
        <p:nvPicPr>
          <p:cNvPr id="2120" name="Google Shape;2120;p76"/>
          <p:cNvPicPr preferRelativeResize="0"/>
          <p:nvPr/>
        </p:nvPicPr>
        <p:blipFill rotWithShape="1">
          <a:blip r:embed="rId8">
            <a:alphaModFix/>
          </a:blip>
          <a:srcRect b="0" l="0" r="0" t="0"/>
          <a:stretch/>
        </p:blipFill>
        <p:spPr>
          <a:xfrm>
            <a:off x="3786511" y="663554"/>
            <a:ext cx="713102" cy="713102"/>
          </a:xfrm>
          <a:prstGeom prst="rect">
            <a:avLst/>
          </a:prstGeom>
          <a:noFill/>
          <a:ln>
            <a:noFill/>
          </a:ln>
        </p:spPr>
      </p:pic>
      <p:pic>
        <p:nvPicPr>
          <p:cNvPr id="2121" name="Google Shape;2121;p76"/>
          <p:cNvPicPr preferRelativeResize="0"/>
          <p:nvPr/>
        </p:nvPicPr>
        <p:blipFill rotWithShape="1">
          <a:blip r:embed="rId9">
            <a:alphaModFix/>
          </a:blip>
          <a:srcRect b="0" l="0" r="0" t="0"/>
          <a:stretch/>
        </p:blipFill>
        <p:spPr>
          <a:xfrm>
            <a:off x="5014517" y="678793"/>
            <a:ext cx="713102" cy="713102"/>
          </a:xfrm>
          <a:prstGeom prst="rect">
            <a:avLst/>
          </a:prstGeom>
          <a:noFill/>
          <a:ln>
            <a:noFill/>
          </a:ln>
        </p:spPr>
      </p:pic>
      <p:sp>
        <p:nvSpPr>
          <p:cNvPr id="2122" name="Google Shape;2122;p76"/>
          <p:cNvSpPr/>
          <p:nvPr/>
        </p:nvSpPr>
        <p:spPr>
          <a:xfrm>
            <a:off x="3309661" y="1744465"/>
            <a:ext cx="2408700" cy="295800"/>
          </a:xfrm>
          <a:prstGeom prst="rect">
            <a:avLst/>
          </a:prstGeom>
          <a:solidFill>
            <a:schemeClr val="dk2"/>
          </a:solidFill>
          <a:ln>
            <a:noFill/>
          </a:ln>
        </p:spPr>
        <p:txBody>
          <a:bodyPr anchorCtr="0" anchor="ctr" bIns="34300" lIns="68625" spcFirstLastPara="1" rIns="68625" wrap="square" tIns="34300">
            <a:noAutofit/>
          </a:bodyPr>
          <a:lstStyle/>
          <a:p>
            <a:pPr indent="0" lvl="0" marL="0" rtl="0" algn="ctr">
              <a:spcBef>
                <a:spcPts val="0"/>
              </a:spcBef>
              <a:spcAft>
                <a:spcPts val="0"/>
              </a:spcAft>
              <a:buNone/>
            </a:pPr>
            <a:r>
              <a:rPr b="1" lang="en" sz="1200">
                <a:solidFill>
                  <a:schemeClr val="lt1"/>
                </a:solidFill>
                <a:latin typeface="Salesforce Sans"/>
                <a:ea typeface="Salesforce Sans"/>
                <a:cs typeface="Salesforce Sans"/>
                <a:sym typeface="Salesforce Sans"/>
              </a:rPr>
              <a:t>Internal &amp; External APIs</a:t>
            </a:r>
            <a:endParaRPr sz="1100">
              <a:latin typeface="Salesforce Sans"/>
              <a:ea typeface="Salesforce Sans"/>
              <a:cs typeface="Salesforce Sans"/>
              <a:sym typeface="Salesforce Sans"/>
            </a:endParaRPr>
          </a:p>
        </p:txBody>
      </p:sp>
      <p:grpSp>
        <p:nvGrpSpPr>
          <p:cNvPr id="2123" name="Google Shape;2123;p76"/>
          <p:cNvGrpSpPr/>
          <p:nvPr/>
        </p:nvGrpSpPr>
        <p:grpSpPr>
          <a:xfrm>
            <a:off x="5103199" y="2160283"/>
            <a:ext cx="1053788" cy="334532"/>
            <a:chOff x="7269669" y="2005370"/>
            <a:chExt cx="1405800" cy="446400"/>
          </a:xfrm>
        </p:grpSpPr>
        <p:sp>
          <p:nvSpPr>
            <p:cNvPr id="2124" name="Google Shape;2124;p76"/>
            <p:cNvSpPr/>
            <p:nvPr/>
          </p:nvSpPr>
          <p:spPr>
            <a:xfrm>
              <a:off x="7269669" y="2005370"/>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l">
                <a:spcBef>
                  <a:spcPts val="0"/>
                </a:spcBef>
                <a:spcAft>
                  <a:spcPts val="0"/>
                </a:spcAft>
                <a:buNone/>
              </a:pPr>
              <a:r>
                <a:rPr b="1" lang="en" sz="600">
                  <a:solidFill>
                    <a:schemeClr val="lt1"/>
                  </a:solidFill>
                  <a:latin typeface="Salesforce Sans"/>
                  <a:ea typeface="Salesforce Sans"/>
                  <a:cs typeface="Salesforce Sans"/>
                  <a:sym typeface="Salesforce Sans"/>
                </a:rPr>
                <a:t>RUNTIME MANAGER</a:t>
              </a:r>
              <a:endParaRPr sz="1100"/>
            </a:p>
          </p:txBody>
        </p:sp>
        <p:pic>
          <p:nvPicPr>
            <p:cNvPr id="2125" name="Google Shape;2125;p76"/>
            <p:cNvPicPr preferRelativeResize="0"/>
            <p:nvPr/>
          </p:nvPicPr>
          <p:blipFill rotWithShape="1">
            <a:blip r:embed="rId10">
              <a:alphaModFix/>
            </a:blip>
            <a:srcRect b="0" l="0" r="0" t="0"/>
            <a:stretch/>
          </p:blipFill>
          <p:spPr>
            <a:xfrm>
              <a:off x="7327256" y="2037874"/>
              <a:ext cx="360000" cy="360000"/>
            </a:xfrm>
            <a:prstGeom prst="ellipse">
              <a:avLst/>
            </a:prstGeom>
            <a:solidFill>
              <a:schemeClr val="lt1"/>
            </a:solidFill>
            <a:ln>
              <a:noFill/>
            </a:ln>
          </p:spPr>
        </p:pic>
      </p:grpSp>
      <p:grpSp>
        <p:nvGrpSpPr>
          <p:cNvPr id="2126" name="Google Shape;2126;p76"/>
          <p:cNvGrpSpPr/>
          <p:nvPr/>
        </p:nvGrpSpPr>
        <p:grpSpPr>
          <a:xfrm>
            <a:off x="3987968" y="2160290"/>
            <a:ext cx="1053788" cy="334532"/>
            <a:chOff x="4425218" y="3683635"/>
            <a:chExt cx="1405800" cy="446400"/>
          </a:xfrm>
        </p:grpSpPr>
        <p:sp>
          <p:nvSpPr>
            <p:cNvPr id="2127" name="Google Shape;2127;p76"/>
            <p:cNvSpPr/>
            <p:nvPr/>
          </p:nvSpPr>
          <p:spPr>
            <a:xfrm>
              <a:off x="4425218" y="3683635"/>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ACCESS MANAGEMENT</a:t>
              </a:r>
              <a:endParaRPr b="1" sz="600">
                <a:solidFill>
                  <a:schemeClr val="lt1"/>
                </a:solidFill>
                <a:latin typeface="Salesforce Sans"/>
                <a:ea typeface="Salesforce Sans"/>
                <a:cs typeface="Salesforce Sans"/>
                <a:sym typeface="Salesforce Sans"/>
              </a:endParaRPr>
            </a:p>
          </p:txBody>
        </p:sp>
        <p:pic>
          <p:nvPicPr>
            <p:cNvPr id="2128" name="Google Shape;2128;p76"/>
            <p:cNvPicPr preferRelativeResize="0"/>
            <p:nvPr/>
          </p:nvPicPr>
          <p:blipFill rotWithShape="1">
            <a:blip r:embed="rId11">
              <a:alphaModFix/>
            </a:blip>
            <a:srcRect b="0" l="0" r="0" t="0"/>
            <a:stretch/>
          </p:blipFill>
          <p:spPr>
            <a:xfrm>
              <a:off x="4549125" y="3722181"/>
              <a:ext cx="360000" cy="360000"/>
            </a:xfrm>
            <a:prstGeom prst="ellipse">
              <a:avLst/>
            </a:prstGeom>
            <a:solidFill>
              <a:schemeClr val="lt1"/>
            </a:solidFill>
            <a:ln>
              <a:noFill/>
            </a:ln>
          </p:spPr>
        </p:pic>
      </p:grpSp>
      <p:grpSp>
        <p:nvGrpSpPr>
          <p:cNvPr id="2129" name="Google Shape;2129;p76"/>
          <p:cNvGrpSpPr/>
          <p:nvPr/>
        </p:nvGrpSpPr>
        <p:grpSpPr>
          <a:xfrm>
            <a:off x="2857318" y="2160278"/>
            <a:ext cx="1053788" cy="334532"/>
            <a:chOff x="10211511" y="4402085"/>
            <a:chExt cx="1405800" cy="446400"/>
          </a:xfrm>
        </p:grpSpPr>
        <p:sp>
          <p:nvSpPr>
            <p:cNvPr id="2130" name="Google Shape;2130;p76"/>
            <p:cNvSpPr/>
            <p:nvPr/>
          </p:nvSpPr>
          <p:spPr>
            <a:xfrm>
              <a:off x="10211511" y="4402085"/>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MANAGEMENT </a:t>
              </a:r>
              <a:endParaRPr sz="1100"/>
            </a:p>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CENTER</a:t>
              </a:r>
              <a:endParaRPr sz="1100"/>
            </a:p>
          </p:txBody>
        </p:sp>
        <p:pic>
          <p:nvPicPr>
            <p:cNvPr id="2131" name="Google Shape;2131;p76"/>
            <p:cNvPicPr preferRelativeResize="0"/>
            <p:nvPr/>
          </p:nvPicPr>
          <p:blipFill rotWithShape="1">
            <a:blip r:embed="rId12">
              <a:alphaModFix/>
            </a:blip>
            <a:srcRect b="0" l="0" r="0" t="0"/>
            <a:stretch/>
          </p:blipFill>
          <p:spPr>
            <a:xfrm>
              <a:off x="10293360" y="4454174"/>
              <a:ext cx="360000" cy="342300"/>
            </a:xfrm>
            <a:prstGeom prst="ellipse">
              <a:avLst/>
            </a:prstGeom>
            <a:noFill/>
            <a:ln>
              <a:noFill/>
            </a:ln>
          </p:spPr>
        </p:pic>
      </p:grpSp>
      <p:grpSp>
        <p:nvGrpSpPr>
          <p:cNvPr id="2132" name="Google Shape;2132;p76"/>
          <p:cNvGrpSpPr/>
          <p:nvPr/>
        </p:nvGrpSpPr>
        <p:grpSpPr>
          <a:xfrm>
            <a:off x="6218422" y="2154674"/>
            <a:ext cx="1053956" cy="334575"/>
            <a:chOff x="6440792" y="5255398"/>
            <a:chExt cx="1404900" cy="446100"/>
          </a:xfrm>
        </p:grpSpPr>
        <p:sp>
          <p:nvSpPr>
            <p:cNvPr id="2133" name="Google Shape;2133;p76"/>
            <p:cNvSpPr/>
            <p:nvPr/>
          </p:nvSpPr>
          <p:spPr>
            <a:xfrm>
              <a:off x="6440792" y="5255398"/>
              <a:ext cx="1404900" cy="446100"/>
            </a:xfrm>
            <a:prstGeom prst="roundRect">
              <a:avLst>
                <a:gd fmla="val 8289" name="adj"/>
              </a:avLst>
            </a:prstGeom>
            <a:solidFill>
              <a:srgbClr val="BCBAB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VISUALIZER</a:t>
              </a:r>
              <a:endParaRPr sz="1100"/>
            </a:p>
          </p:txBody>
        </p:sp>
        <p:pic>
          <p:nvPicPr>
            <p:cNvPr id="2134" name="Google Shape;2134;p76"/>
            <p:cNvPicPr preferRelativeResize="0"/>
            <p:nvPr/>
          </p:nvPicPr>
          <p:blipFill rotWithShape="1">
            <a:blip r:embed="rId13">
              <a:alphaModFix/>
            </a:blip>
            <a:srcRect b="0" l="0" r="0" t="0"/>
            <a:stretch/>
          </p:blipFill>
          <p:spPr>
            <a:xfrm>
              <a:off x="6495787" y="5314305"/>
              <a:ext cx="360000" cy="328200"/>
            </a:xfrm>
            <a:prstGeom prst="ellipse">
              <a:avLst/>
            </a:prstGeom>
            <a:solidFill>
              <a:schemeClr val="lt1"/>
            </a:solidFill>
            <a:ln>
              <a:noFill/>
            </a:ln>
          </p:spPr>
        </p:pic>
      </p:grpSp>
      <p:grpSp>
        <p:nvGrpSpPr>
          <p:cNvPr id="2135" name="Google Shape;2135;p76"/>
          <p:cNvGrpSpPr/>
          <p:nvPr/>
        </p:nvGrpSpPr>
        <p:grpSpPr>
          <a:xfrm>
            <a:off x="7364546" y="2152385"/>
            <a:ext cx="1053956" cy="334575"/>
            <a:chOff x="10219562" y="5262046"/>
            <a:chExt cx="1404900" cy="446100"/>
          </a:xfrm>
        </p:grpSpPr>
        <p:sp>
          <p:nvSpPr>
            <p:cNvPr id="2136" name="Google Shape;2136;p76"/>
            <p:cNvSpPr/>
            <p:nvPr/>
          </p:nvSpPr>
          <p:spPr>
            <a:xfrm>
              <a:off x="10219562" y="5262046"/>
              <a:ext cx="1404900" cy="446100"/>
            </a:xfrm>
            <a:prstGeom prst="roundRect">
              <a:avLst>
                <a:gd fmla="val 8289" name="adj"/>
              </a:avLst>
            </a:prstGeom>
            <a:solidFill>
              <a:srgbClr val="BCBAB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ADVANCED MONITORING</a:t>
              </a:r>
              <a:endParaRPr sz="1100"/>
            </a:p>
          </p:txBody>
        </p:sp>
        <p:pic>
          <p:nvPicPr>
            <p:cNvPr id="2137" name="Google Shape;2137;p76"/>
            <p:cNvPicPr preferRelativeResize="0"/>
            <p:nvPr/>
          </p:nvPicPr>
          <p:blipFill rotWithShape="1">
            <a:blip r:embed="rId14">
              <a:alphaModFix/>
            </a:blip>
            <a:srcRect b="0" l="0" r="0" t="0"/>
            <a:stretch/>
          </p:blipFill>
          <p:spPr>
            <a:xfrm>
              <a:off x="10263114" y="5304541"/>
              <a:ext cx="396000" cy="361200"/>
            </a:xfrm>
            <a:prstGeom prst="ellipse">
              <a:avLst/>
            </a:prstGeom>
            <a:solidFill>
              <a:schemeClr val="lt1"/>
            </a:solidFill>
            <a:ln>
              <a:noFill/>
            </a:ln>
          </p:spPr>
        </p:pic>
      </p:grpSp>
      <p:grpSp>
        <p:nvGrpSpPr>
          <p:cNvPr id="2138" name="Google Shape;2138;p76"/>
          <p:cNvGrpSpPr/>
          <p:nvPr/>
        </p:nvGrpSpPr>
        <p:grpSpPr>
          <a:xfrm>
            <a:off x="2857290" y="2518757"/>
            <a:ext cx="1053788" cy="334532"/>
            <a:chOff x="6392958" y="2752171"/>
            <a:chExt cx="1405800" cy="446400"/>
          </a:xfrm>
        </p:grpSpPr>
        <p:sp>
          <p:nvSpPr>
            <p:cNvPr id="2139" name="Google Shape;2139;p76"/>
            <p:cNvSpPr/>
            <p:nvPr/>
          </p:nvSpPr>
          <p:spPr>
            <a:xfrm>
              <a:off x="6392958" y="2752171"/>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l">
                <a:spcBef>
                  <a:spcPts val="0"/>
                </a:spcBef>
                <a:spcAft>
                  <a:spcPts val="0"/>
                </a:spcAft>
                <a:buNone/>
              </a:pPr>
              <a:r>
                <a:rPr b="1" lang="en" sz="600">
                  <a:solidFill>
                    <a:schemeClr val="lt1"/>
                  </a:solidFill>
                  <a:latin typeface="Salesforce Sans"/>
                  <a:ea typeface="Salesforce Sans"/>
                  <a:cs typeface="Salesforce Sans"/>
                  <a:sym typeface="Salesforce Sans"/>
                </a:rPr>
                <a:t>        EXCHANGE</a:t>
              </a:r>
              <a:endParaRPr sz="1100"/>
            </a:p>
          </p:txBody>
        </p:sp>
        <p:pic>
          <p:nvPicPr>
            <p:cNvPr id="2140" name="Google Shape;2140;p76"/>
            <p:cNvPicPr preferRelativeResize="0"/>
            <p:nvPr/>
          </p:nvPicPr>
          <p:blipFill rotWithShape="1">
            <a:blip r:embed="rId15">
              <a:alphaModFix/>
            </a:blip>
            <a:srcRect b="0" l="0" r="0" t="0"/>
            <a:stretch/>
          </p:blipFill>
          <p:spPr>
            <a:xfrm>
              <a:off x="6471861" y="2787346"/>
              <a:ext cx="360000" cy="360000"/>
            </a:xfrm>
            <a:prstGeom prst="ellipse">
              <a:avLst/>
            </a:prstGeom>
            <a:solidFill>
              <a:schemeClr val="lt1"/>
            </a:solidFill>
            <a:ln>
              <a:noFill/>
            </a:ln>
          </p:spPr>
        </p:pic>
      </p:grpSp>
      <p:grpSp>
        <p:nvGrpSpPr>
          <p:cNvPr id="2141" name="Google Shape;2141;p76"/>
          <p:cNvGrpSpPr/>
          <p:nvPr/>
        </p:nvGrpSpPr>
        <p:grpSpPr>
          <a:xfrm>
            <a:off x="7366879" y="2523061"/>
            <a:ext cx="1053788" cy="334532"/>
            <a:chOff x="786053" y="3692837"/>
            <a:chExt cx="1405800" cy="446400"/>
          </a:xfrm>
        </p:grpSpPr>
        <p:sp>
          <p:nvSpPr>
            <p:cNvPr id="2142" name="Google Shape;2142;p76"/>
            <p:cNvSpPr/>
            <p:nvPr/>
          </p:nvSpPr>
          <p:spPr>
            <a:xfrm>
              <a:off x="786053" y="3692837"/>
              <a:ext cx="1405800" cy="446400"/>
            </a:xfrm>
            <a:prstGeom prst="roundRect">
              <a:avLst>
                <a:gd fmla="val 8289" name="adj"/>
              </a:avLst>
            </a:prstGeom>
            <a:solidFill>
              <a:srgbClr val="BCBAB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PARTNER </a:t>
              </a:r>
              <a:endParaRPr sz="1100"/>
            </a:p>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MANAGER`</a:t>
              </a:r>
              <a:endParaRPr sz="1100"/>
            </a:p>
          </p:txBody>
        </p:sp>
        <p:pic>
          <p:nvPicPr>
            <p:cNvPr id="2143" name="Google Shape;2143;p76"/>
            <p:cNvPicPr preferRelativeResize="0"/>
            <p:nvPr/>
          </p:nvPicPr>
          <p:blipFill rotWithShape="1">
            <a:blip r:embed="rId16">
              <a:alphaModFix/>
            </a:blip>
            <a:srcRect b="0" l="0" r="0" t="0"/>
            <a:stretch/>
          </p:blipFill>
          <p:spPr>
            <a:xfrm>
              <a:off x="877173" y="3736037"/>
              <a:ext cx="360000" cy="360000"/>
            </a:xfrm>
            <a:prstGeom prst="ellipse">
              <a:avLst/>
            </a:prstGeom>
            <a:solidFill>
              <a:schemeClr val="lt1"/>
            </a:solidFill>
            <a:ln>
              <a:noFill/>
            </a:ln>
          </p:spPr>
        </p:pic>
      </p:grpSp>
      <p:grpSp>
        <p:nvGrpSpPr>
          <p:cNvPr id="2144" name="Google Shape;2144;p76"/>
          <p:cNvGrpSpPr/>
          <p:nvPr/>
        </p:nvGrpSpPr>
        <p:grpSpPr>
          <a:xfrm>
            <a:off x="6218482" y="2516511"/>
            <a:ext cx="1053788" cy="334532"/>
            <a:chOff x="2627193" y="3678981"/>
            <a:chExt cx="1405800" cy="446400"/>
          </a:xfrm>
        </p:grpSpPr>
        <p:sp>
          <p:nvSpPr>
            <p:cNvPr id="2145" name="Google Shape;2145;p76"/>
            <p:cNvSpPr/>
            <p:nvPr/>
          </p:nvSpPr>
          <p:spPr>
            <a:xfrm>
              <a:off x="2627193" y="3678981"/>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API DESIGNER</a:t>
              </a:r>
              <a:endParaRPr b="1" sz="600">
                <a:solidFill>
                  <a:schemeClr val="lt1"/>
                </a:solidFill>
                <a:latin typeface="Salesforce Sans"/>
                <a:ea typeface="Salesforce Sans"/>
                <a:cs typeface="Salesforce Sans"/>
                <a:sym typeface="Salesforce Sans"/>
              </a:endParaRPr>
            </a:p>
          </p:txBody>
        </p:sp>
        <p:pic>
          <p:nvPicPr>
            <p:cNvPr id="2146" name="Google Shape;2146;p76"/>
            <p:cNvPicPr preferRelativeResize="0"/>
            <p:nvPr/>
          </p:nvPicPr>
          <p:blipFill rotWithShape="1">
            <a:blip r:embed="rId17">
              <a:alphaModFix/>
            </a:blip>
            <a:srcRect b="0" l="0" r="0" t="0"/>
            <a:stretch/>
          </p:blipFill>
          <p:spPr>
            <a:xfrm>
              <a:off x="2717459" y="3707976"/>
              <a:ext cx="360000" cy="360000"/>
            </a:xfrm>
            <a:prstGeom prst="ellipse">
              <a:avLst/>
            </a:prstGeom>
            <a:solidFill>
              <a:schemeClr val="lt1"/>
            </a:solidFill>
            <a:ln>
              <a:noFill/>
            </a:ln>
          </p:spPr>
        </p:pic>
      </p:grpSp>
      <p:grpSp>
        <p:nvGrpSpPr>
          <p:cNvPr id="2147" name="Google Shape;2147;p76"/>
          <p:cNvGrpSpPr/>
          <p:nvPr/>
        </p:nvGrpSpPr>
        <p:grpSpPr>
          <a:xfrm>
            <a:off x="5112113" y="2523056"/>
            <a:ext cx="1053788" cy="334532"/>
            <a:chOff x="8250051" y="4434534"/>
            <a:chExt cx="1405800" cy="446400"/>
          </a:xfrm>
        </p:grpSpPr>
        <p:sp>
          <p:nvSpPr>
            <p:cNvPr id="2148" name="Google Shape;2148;p76"/>
            <p:cNvSpPr/>
            <p:nvPr/>
          </p:nvSpPr>
          <p:spPr>
            <a:xfrm>
              <a:off x="8250051" y="4434534"/>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DESIGN </a:t>
              </a:r>
              <a:endParaRPr sz="1100"/>
            </a:p>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CENTER</a:t>
              </a:r>
              <a:endParaRPr sz="1100"/>
            </a:p>
          </p:txBody>
        </p:sp>
        <p:pic>
          <p:nvPicPr>
            <p:cNvPr id="2149" name="Google Shape;2149;p76"/>
            <p:cNvPicPr preferRelativeResize="0"/>
            <p:nvPr/>
          </p:nvPicPr>
          <p:blipFill rotWithShape="1">
            <a:blip r:embed="rId18">
              <a:alphaModFix/>
            </a:blip>
            <a:srcRect b="0" l="0" r="0" t="0"/>
            <a:stretch/>
          </p:blipFill>
          <p:spPr>
            <a:xfrm>
              <a:off x="8332221" y="4476231"/>
              <a:ext cx="360000" cy="355500"/>
            </a:xfrm>
            <a:prstGeom prst="ellipse">
              <a:avLst/>
            </a:prstGeom>
            <a:noFill/>
            <a:ln>
              <a:noFill/>
            </a:ln>
          </p:spPr>
        </p:pic>
      </p:grpSp>
      <p:grpSp>
        <p:nvGrpSpPr>
          <p:cNvPr id="2150" name="Google Shape;2150;p76"/>
          <p:cNvGrpSpPr/>
          <p:nvPr/>
        </p:nvGrpSpPr>
        <p:grpSpPr>
          <a:xfrm>
            <a:off x="5147349" y="1408219"/>
            <a:ext cx="267962" cy="271463"/>
            <a:chOff x="7926388" y="1235076"/>
            <a:chExt cx="357187" cy="361950"/>
          </a:xfrm>
        </p:grpSpPr>
        <p:sp>
          <p:nvSpPr>
            <p:cNvPr id="2151" name="Google Shape;2151;p76"/>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52" name="Google Shape;2152;p76"/>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153" name="Google Shape;2153;p76"/>
          <p:cNvGrpSpPr/>
          <p:nvPr/>
        </p:nvGrpSpPr>
        <p:grpSpPr>
          <a:xfrm>
            <a:off x="3997804" y="1401866"/>
            <a:ext cx="267962" cy="271463"/>
            <a:chOff x="7926388" y="1235076"/>
            <a:chExt cx="357187" cy="361950"/>
          </a:xfrm>
        </p:grpSpPr>
        <p:sp>
          <p:nvSpPr>
            <p:cNvPr id="2154" name="Google Shape;2154;p76"/>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55" name="Google Shape;2155;p76"/>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156" name="Google Shape;2156;p76"/>
          <p:cNvGrpSpPr/>
          <p:nvPr/>
        </p:nvGrpSpPr>
        <p:grpSpPr>
          <a:xfrm>
            <a:off x="8204450" y="1370593"/>
            <a:ext cx="597730" cy="448905"/>
            <a:chOff x="500900" y="3146793"/>
            <a:chExt cx="597730" cy="448905"/>
          </a:xfrm>
        </p:grpSpPr>
        <p:pic>
          <p:nvPicPr>
            <p:cNvPr id="2157" name="Google Shape;2157;p76"/>
            <p:cNvPicPr preferRelativeResize="0"/>
            <p:nvPr/>
          </p:nvPicPr>
          <p:blipFill rotWithShape="1">
            <a:blip r:embed="rId19">
              <a:alphaModFix/>
            </a:blip>
            <a:srcRect b="0" l="0" r="0" t="0"/>
            <a:stretch/>
          </p:blipFill>
          <p:spPr>
            <a:xfrm>
              <a:off x="500900" y="3309750"/>
              <a:ext cx="279259" cy="285948"/>
            </a:xfrm>
            <a:prstGeom prst="rect">
              <a:avLst/>
            </a:prstGeom>
            <a:noFill/>
            <a:ln>
              <a:noFill/>
            </a:ln>
          </p:spPr>
        </p:pic>
        <p:grpSp>
          <p:nvGrpSpPr>
            <p:cNvPr id="2158" name="Google Shape;2158;p76"/>
            <p:cNvGrpSpPr/>
            <p:nvPr/>
          </p:nvGrpSpPr>
          <p:grpSpPr>
            <a:xfrm>
              <a:off x="732152" y="3146793"/>
              <a:ext cx="366478" cy="218928"/>
              <a:chOff x="4376351" y="4453555"/>
              <a:chExt cx="512700" cy="300767"/>
            </a:xfrm>
          </p:grpSpPr>
          <p:pic>
            <p:nvPicPr>
              <p:cNvPr id="2159" name="Google Shape;2159;p76"/>
              <p:cNvPicPr preferRelativeResize="0"/>
              <p:nvPr/>
            </p:nvPicPr>
            <p:blipFill rotWithShape="1">
              <a:blip r:embed="rId20">
                <a:alphaModFix/>
              </a:blip>
              <a:srcRect b="0" l="0" r="0" t="0"/>
              <a:stretch/>
            </p:blipFill>
            <p:spPr>
              <a:xfrm>
                <a:off x="4376351" y="4453555"/>
                <a:ext cx="512700" cy="300767"/>
              </a:xfrm>
              <a:prstGeom prst="rect">
                <a:avLst/>
              </a:prstGeom>
              <a:noFill/>
              <a:ln>
                <a:noFill/>
              </a:ln>
            </p:spPr>
          </p:pic>
          <p:sp>
            <p:nvSpPr>
              <p:cNvPr id="2160" name="Google Shape;2160;p76"/>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61" name="Google Shape;2161;p76"/>
          <p:cNvGrpSpPr/>
          <p:nvPr/>
        </p:nvGrpSpPr>
        <p:grpSpPr>
          <a:xfrm>
            <a:off x="3987968" y="2518757"/>
            <a:ext cx="1051538" cy="338339"/>
            <a:chOff x="786037" y="2713631"/>
            <a:chExt cx="1405800" cy="489000"/>
          </a:xfrm>
        </p:grpSpPr>
        <p:sp>
          <p:nvSpPr>
            <p:cNvPr id="2162" name="Google Shape;2162;p76"/>
            <p:cNvSpPr/>
            <p:nvPr/>
          </p:nvSpPr>
          <p:spPr>
            <a:xfrm>
              <a:off x="786037" y="2713631"/>
              <a:ext cx="1405800" cy="489000"/>
            </a:xfrm>
            <a:prstGeom prst="roundRect">
              <a:avLst>
                <a:gd fmla="val 8289" name="adj"/>
              </a:avLst>
            </a:prstGeom>
            <a:solidFill>
              <a:srgbClr val="BCBABD"/>
            </a:solidFill>
            <a:ln cap="flat" cmpd="sng" w="12700">
              <a:solidFill>
                <a:srgbClr val="062E5E"/>
              </a:solidFill>
              <a:prstDash val="solid"/>
              <a:round/>
              <a:headEnd len="sm" w="sm" type="none"/>
              <a:tailEnd len="sm" w="sm" type="none"/>
            </a:ln>
          </p:spPr>
          <p:txBody>
            <a:bodyPr anchorCtr="0" anchor="ctr" bIns="0" lIns="431650" spcFirstLastPara="1" rIns="71925" wrap="square" tIns="0">
              <a:noAutofit/>
            </a:bodyPr>
            <a:lstStyle/>
            <a:p>
              <a:pPr indent="0" lvl="0" marL="0" marR="0" rtl="0" algn="l">
                <a:lnSpc>
                  <a:spcPct val="100000"/>
                </a:lnSpc>
                <a:spcBef>
                  <a:spcPts val="0"/>
                </a:spcBef>
                <a:spcAft>
                  <a:spcPts val="0"/>
                </a:spcAft>
                <a:buNone/>
              </a:pPr>
              <a:r>
                <a:rPr b="1" i="0" lang="en" sz="799" u="none" cap="none" strike="noStrike">
                  <a:solidFill>
                    <a:srgbClr val="FFFFFF"/>
                  </a:solidFill>
                  <a:latin typeface="Salesforce Sans"/>
                  <a:ea typeface="Salesforce Sans"/>
                  <a:cs typeface="Salesforce Sans"/>
                  <a:sym typeface="Salesforce Sans"/>
                </a:rPr>
                <a:t>      </a:t>
              </a:r>
              <a:r>
                <a:rPr b="1" i="0" lang="en" sz="600" u="none" cap="none" strike="noStrike">
                  <a:solidFill>
                    <a:srgbClr val="FFFFFF"/>
                  </a:solidFill>
                  <a:latin typeface="Salesforce Sans"/>
                  <a:ea typeface="Salesforce Sans"/>
                  <a:cs typeface="Salesforce Sans"/>
                  <a:sym typeface="Salesforce Sans"/>
                </a:rPr>
                <a:t>API ANALYTICS</a:t>
              </a:r>
              <a:endParaRPr sz="600"/>
            </a:p>
          </p:txBody>
        </p:sp>
        <p:pic>
          <p:nvPicPr>
            <p:cNvPr id="2163" name="Google Shape;2163;p76"/>
            <p:cNvPicPr preferRelativeResize="0"/>
            <p:nvPr/>
          </p:nvPicPr>
          <p:blipFill rotWithShape="1">
            <a:blip r:embed="rId21">
              <a:alphaModFix/>
            </a:blip>
            <a:srcRect b="0" l="0" r="0" t="0"/>
            <a:stretch/>
          </p:blipFill>
          <p:spPr>
            <a:xfrm>
              <a:off x="828083" y="2798238"/>
              <a:ext cx="360000" cy="360000"/>
            </a:xfrm>
            <a:prstGeom prst="ellipse">
              <a:avLst/>
            </a:prstGeom>
            <a:solidFill>
              <a:srgbClr val="FFFFFF"/>
            </a:solid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7" name="Shape 2167"/>
        <p:cNvGrpSpPr/>
        <p:nvPr/>
      </p:nvGrpSpPr>
      <p:grpSpPr>
        <a:xfrm>
          <a:off x="0" y="0"/>
          <a:ext cx="0" cy="0"/>
          <a:chOff x="0" y="0"/>
          <a:chExt cx="0" cy="0"/>
        </a:xfrm>
      </p:grpSpPr>
      <p:sp>
        <p:nvSpPr>
          <p:cNvPr id="2168" name="Google Shape;2168;p77"/>
          <p:cNvSpPr/>
          <p:nvPr/>
        </p:nvSpPr>
        <p:spPr>
          <a:xfrm>
            <a:off x="1157537" y="3199406"/>
            <a:ext cx="6709200" cy="1474200"/>
          </a:xfrm>
          <a:prstGeom prst="roundRect">
            <a:avLst>
              <a:gd fmla="val 3610" name="adj"/>
            </a:avLst>
          </a:prstGeom>
          <a:solidFill>
            <a:srgbClr val="A4C2F4"/>
          </a:solidFill>
          <a:ln>
            <a:noFill/>
          </a:ln>
        </p:spPr>
        <p:txBody>
          <a:bodyPr anchorCtr="0" anchor="t"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rPr>
              <a:t>Anypoint </a:t>
            </a:r>
            <a:r>
              <a:rPr lang="en" sz="1100">
                <a:solidFill>
                  <a:schemeClr val="lt1"/>
                </a:solidFill>
              </a:rPr>
              <a:t>Standalone Mule</a:t>
            </a:r>
            <a:endParaRPr i="0" sz="1100" u="none" cap="none" strike="noStrike">
              <a:solidFill>
                <a:schemeClr val="lt1"/>
              </a:solidFill>
            </a:endParaRPr>
          </a:p>
        </p:txBody>
      </p:sp>
      <p:sp>
        <p:nvSpPr>
          <p:cNvPr id="2169" name="Google Shape;2169;p77"/>
          <p:cNvSpPr/>
          <p:nvPr/>
        </p:nvSpPr>
        <p:spPr>
          <a:xfrm>
            <a:off x="1298667" y="34837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sp>
        <p:nvSpPr>
          <p:cNvPr id="2170" name="Google Shape;2170;p77"/>
          <p:cNvSpPr/>
          <p:nvPr/>
        </p:nvSpPr>
        <p:spPr>
          <a:xfrm>
            <a:off x="2378743" y="34837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grpSp>
        <p:nvGrpSpPr>
          <p:cNvPr id="2171" name="Google Shape;2171;p77"/>
          <p:cNvGrpSpPr/>
          <p:nvPr/>
        </p:nvGrpSpPr>
        <p:grpSpPr>
          <a:xfrm>
            <a:off x="1329985" y="3484257"/>
            <a:ext cx="448833" cy="448809"/>
            <a:chOff x="2720050" y="4405325"/>
            <a:chExt cx="669900" cy="873000"/>
          </a:xfrm>
        </p:grpSpPr>
        <p:sp>
          <p:nvSpPr>
            <p:cNvPr id="2172" name="Google Shape;2172;p77"/>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173" name="Google Shape;2173;p77"/>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174" name="Google Shape;2174;p77"/>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2175" name="Google Shape;2175;p77"/>
          <p:cNvGrpSpPr/>
          <p:nvPr/>
        </p:nvGrpSpPr>
        <p:grpSpPr>
          <a:xfrm>
            <a:off x="1825284" y="3484244"/>
            <a:ext cx="448833" cy="448809"/>
            <a:chOff x="2720050" y="4405325"/>
            <a:chExt cx="669900" cy="873000"/>
          </a:xfrm>
        </p:grpSpPr>
        <p:sp>
          <p:nvSpPr>
            <p:cNvPr id="2176" name="Google Shape;2176;p77"/>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177" name="Google Shape;2177;p77"/>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178" name="Google Shape;2178;p77"/>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2179" name="Google Shape;2179;p77"/>
          <p:cNvGrpSpPr/>
          <p:nvPr/>
        </p:nvGrpSpPr>
        <p:grpSpPr>
          <a:xfrm>
            <a:off x="2410062" y="3484257"/>
            <a:ext cx="448833" cy="448809"/>
            <a:chOff x="2720050" y="4405325"/>
            <a:chExt cx="669900" cy="873000"/>
          </a:xfrm>
        </p:grpSpPr>
        <p:sp>
          <p:nvSpPr>
            <p:cNvPr id="2180" name="Google Shape;2180;p77"/>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181" name="Google Shape;2181;p77"/>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182" name="Google Shape;2182;p77"/>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2183" name="Google Shape;2183;p77"/>
          <p:cNvGrpSpPr/>
          <p:nvPr/>
        </p:nvGrpSpPr>
        <p:grpSpPr>
          <a:xfrm>
            <a:off x="2905361" y="3484244"/>
            <a:ext cx="448833" cy="448809"/>
            <a:chOff x="2720050" y="4405325"/>
            <a:chExt cx="669900" cy="873000"/>
          </a:xfrm>
        </p:grpSpPr>
        <p:sp>
          <p:nvSpPr>
            <p:cNvPr id="2184" name="Google Shape;2184;p77"/>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185" name="Google Shape;2185;p77"/>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186" name="Google Shape;2186;p77"/>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sp>
        <p:nvSpPr>
          <p:cNvPr id="2187" name="Google Shape;2187;p77"/>
          <p:cNvSpPr/>
          <p:nvPr/>
        </p:nvSpPr>
        <p:spPr>
          <a:xfrm>
            <a:off x="3465725" y="34837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grpSp>
        <p:nvGrpSpPr>
          <p:cNvPr id="2188" name="Google Shape;2188;p77"/>
          <p:cNvGrpSpPr/>
          <p:nvPr/>
        </p:nvGrpSpPr>
        <p:grpSpPr>
          <a:xfrm>
            <a:off x="3490557" y="3484244"/>
            <a:ext cx="448833" cy="448809"/>
            <a:chOff x="2720050" y="4405325"/>
            <a:chExt cx="669900" cy="873000"/>
          </a:xfrm>
        </p:grpSpPr>
        <p:sp>
          <p:nvSpPr>
            <p:cNvPr id="2189" name="Google Shape;2189;p77"/>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190" name="Google Shape;2190;p77"/>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191" name="Google Shape;2191;p77"/>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2192" name="Google Shape;2192;p77"/>
          <p:cNvGrpSpPr/>
          <p:nvPr/>
        </p:nvGrpSpPr>
        <p:grpSpPr>
          <a:xfrm>
            <a:off x="3992343" y="3484244"/>
            <a:ext cx="448833" cy="448809"/>
            <a:chOff x="2720050" y="4405325"/>
            <a:chExt cx="669900" cy="873000"/>
          </a:xfrm>
        </p:grpSpPr>
        <p:sp>
          <p:nvSpPr>
            <p:cNvPr id="2193" name="Google Shape;2193;p77"/>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194" name="Google Shape;2194;p77"/>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195" name="Google Shape;2195;p77"/>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sp>
        <p:nvSpPr>
          <p:cNvPr id="2196" name="Google Shape;2196;p77"/>
          <p:cNvSpPr/>
          <p:nvPr/>
        </p:nvSpPr>
        <p:spPr>
          <a:xfrm>
            <a:off x="4552707" y="34837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grpSp>
        <p:nvGrpSpPr>
          <p:cNvPr id="2197" name="Google Shape;2197;p77"/>
          <p:cNvGrpSpPr/>
          <p:nvPr/>
        </p:nvGrpSpPr>
        <p:grpSpPr>
          <a:xfrm>
            <a:off x="4577539" y="3484244"/>
            <a:ext cx="448833" cy="448809"/>
            <a:chOff x="2720050" y="4405325"/>
            <a:chExt cx="669900" cy="873000"/>
          </a:xfrm>
        </p:grpSpPr>
        <p:sp>
          <p:nvSpPr>
            <p:cNvPr id="2198" name="Google Shape;2198;p77"/>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199" name="Google Shape;2199;p77"/>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200" name="Google Shape;2200;p77"/>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2201" name="Google Shape;2201;p77"/>
          <p:cNvGrpSpPr/>
          <p:nvPr/>
        </p:nvGrpSpPr>
        <p:grpSpPr>
          <a:xfrm>
            <a:off x="5079325" y="3484244"/>
            <a:ext cx="448833" cy="448809"/>
            <a:chOff x="2720050" y="4405325"/>
            <a:chExt cx="669900" cy="873000"/>
          </a:xfrm>
        </p:grpSpPr>
        <p:sp>
          <p:nvSpPr>
            <p:cNvPr id="2202" name="Google Shape;2202;p77"/>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203" name="Google Shape;2203;p77"/>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204" name="Google Shape;2204;p77"/>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sp>
        <p:nvSpPr>
          <p:cNvPr id="2205" name="Google Shape;2205;p77"/>
          <p:cNvSpPr/>
          <p:nvPr/>
        </p:nvSpPr>
        <p:spPr>
          <a:xfrm>
            <a:off x="5639690" y="34837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grpSp>
        <p:nvGrpSpPr>
          <p:cNvPr id="2206" name="Google Shape;2206;p77"/>
          <p:cNvGrpSpPr/>
          <p:nvPr/>
        </p:nvGrpSpPr>
        <p:grpSpPr>
          <a:xfrm>
            <a:off x="5664521" y="3484244"/>
            <a:ext cx="448833" cy="448809"/>
            <a:chOff x="2720050" y="4405325"/>
            <a:chExt cx="669900" cy="873000"/>
          </a:xfrm>
        </p:grpSpPr>
        <p:sp>
          <p:nvSpPr>
            <p:cNvPr id="2207" name="Google Shape;2207;p77"/>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208" name="Google Shape;2208;p77"/>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209" name="Google Shape;2209;p77"/>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2210" name="Google Shape;2210;p77"/>
          <p:cNvGrpSpPr/>
          <p:nvPr/>
        </p:nvGrpSpPr>
        <p:grpSpPr>
          <a:xfrm>
            <a:off x="6166307" y="3484244"/>
            <a:ext cx="448833" cy="448809"/>
            <a:chOff x="2720050" y="4405325"/>
            <a:chExt cx="669900" cy="873000"/>
          </a:xfrm>
        </p:grpSpPr>
        <p:sp>
          <p:nvSpPr>
            <p:cNvPr id="2211" name="Google Shape;2211;p77"/>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212" name="Google Shape;2212;p77"/>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213" name="Google Shape;2213;p77"/>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sp>
        <p:nvSpPr>
          <p:cNvPr id="2214" name="Google Shape;2214;p77"/>
          <p:cNvSpPr/>
          <p:nvPr/>
        </p:nvSpPr>
        <p:spPr>
          <a:xfrm>
            <a:off x="6726672" y="3483756"/>
            <a:ext cx="1016100" cy="11334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grpSp>
        <p:nvGrpSpPr>
          <p:cNvPr id="2215" name="Google Shape;2215;p77"/>
          <p:cNvGrpSpPr/>
          <p:nvPr/>
        </p:nvGrpSpPr>
        <p:grpSpPr>
          <a:xfrm>
            <a:off x="6751504" y="3484244"/>
            <a:ext cx="448833" cy="448809"/>
            <a:chOff x="2720050" y="4405325"/>
            <a:chExt cx="669900" cy="873000"/>
          </a:xfrm>
        </p:grpSpPr>
        <p:sp>
          <p:nvSpPr>
            <p:cNvPr id="2216" name="Google Shape;2216;p77"/>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217" name="Google Shape;2217;p77"/>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218" name="Google Shape;2218;p77"/>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2219" name="Google Shape;2219;p77"/>
          <p:cNvGrpSpPr/>
          <p:nvPr/>
        </p:nvGrpSpPr>
        <p:grpSpPr>
          <a:xfrm>
            <a:off x="7253290" y="3484244"/>
            <a:ext cx="448833" cy="448809"/>
            <a:chOff x="2720050" y="4405325"/>
            <a:chExt cx="669900" cy="873000"/>
          </a:xfrm>
        </p:grpSpPr>
        <p:sp>
          <p:nvSpPr>
            <p:cNvPr id="2220" name="Google Shape;2220;p77"/>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221" name="Google Shape;2221;p77"/>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222" name="Google Shape;2222;p77"/>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sp>
        <p:nvSpPr>
          <p:cNvPr id="2223" name="Google Shape;2223;p77"/>
          <p:cNvSpPr txBox="1"/>
          <p:nvPr>
            <p:ph type="title"/>
          </p:nvPr>
        </p:nvSpPr>
        <p:spPr>
          <a:xfrm>
            <a:off x="456844" y="33364"/>
            <a:ext cx="7110000" cy="676800"/>
          </a:xfrm>
          <a:prstGeom prst="rect">
            <a:avLst/>
          </a:prstGeom>
        </p:spPr>
        <p:txBody>
          <a:bodyPr anchorCtr="0" anchor="ctr" bIns="68625" lIns="68625" spcFirstLastPara="1" rIns="68625" wrap="square" tIns="68625">
            <a:noAutofit/>
          </a:bodyPr>
          <a:lstStyle/>
          <a:p>
            <a:pPr indent="0" lvl="0" marL="0" rtl="0" algn="l">
              <a:spcBef>
                <a:spcPts val="0"/>
              </a:spcBef>
              <a:spcAft>
                <a:spcPts val="0"/>
              </a:spcAft>
              <a:buNone/>
            </a:pPr>
            <a:r>
              <a:rPr lang="en">
                <a:latin typeface="Arial"/>
                <a:ea typeface="Arial"/>
                <a:cs typeface="Arial"/>
                <a:sym typeface="Arial"/>
              </a:rPr>
              <a:t>Anypoint Standalone Mule (PCE)</a:t>
            </a:r>
            <a:endParaRPr>
              <a:latin typeface="Arial"/>
              <a:ea typeface="Arial"/>
              <a:cs typeface="Arial"/>
              <a:sym typeface="Arial"/>
            </a:endParaRPr>
          </a:p>
        </p:txBody>
      </p:sp>
      <p:sp>
        <p:nvSpPr>
          <p:cNvPr id="2224" name="Google Shape;2224;p77"/>
          <p:cNvSpPr/>
          <p:nvPr/>
        </p:nvSpPr>
        <p:spPr>
          <a:xfrm>
            <a:off x="1206950" y="2105075"/>
            <a:ext cx="6614100" cy="841800"/>
          </a:xfrm>
          <a:prstGeom prst="rect">
            <a:avLst/>
          </a:prstGeom>
          <a:solidFill>
            <a:schemeClr val="dk2"/>
          </a:solidFill>
          <a:ln>
            <a:noFill/>
          </a:ln>
        </p:spPr>
        <p:txBody>
          <a:bodyPr anchorCtr="0" anchor="ctr" bIns="34300" lIns="68625" spcFirstLastPara="1" rIns="68625" wrap="square" tIns="34300">
            <a:noAutofit/>
          </a:bodyPr>
          <a:lstStyle/>
          <a:p>
            <a:pPr indent="0" lvl="0" marL="0" rtl="0" algn="l">
              <a:spcBef>
                <a:spcPts val="0"/>
              </a:spcBef>
              <a:spcAft>
                <a:spcPts val="0"/>
              </a:spcAft>
              <a:buNone/>
            </a:pPr>
            <a:r>
              <a:rPr b="1" lang="en" sz="1400">
                <a:solidFill>
                  <a:schemeClr val="lt1"/>
                </a:solidFill>
                <a:latin typeface="Salesforce Sans"/>
                <a:ea typeface="Salesforce Sans"/>
                <a:cs typeface="Salesforce Sans"/>
                <a:sym typeface="Salesforce Sans"/>
              </a:rPr>
              <a:t>Anypoint Platform</a:t>
            </a:r>
            <a:endParaRPr b="1" sz="14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rPr b="1" i="1" lang="en" sz="1000">
                <a:solidFill>
                  <a:schemeClr val="lt1"/>
                </a:solidFill>
                <a:latin typeface="Salesforce Sans"/>
                <a:ea typeface="Salesforce Sans"/>
                <a:cs typeface="Salesforce Sans"/>
                <a:sym typeface="Salesforce Sans"/>
              </a:rPr>
              <a:t>API-led connectivity for microservices</a:t>
            </a:r>
            <a:endParaRPr sz="700">
              <a:solidFill>
                <a:schemeClr val="lt1"/>
              </a:solidFill>
              <a:latin typeface="Salesforce Sans"/>
              <a:ea typeface="Salesforce Sans"/>
              <a:cs typeface="Salesforce Sans"/>
              <a:sym typeface="Salesforce Sans"/>
            </a:endParaRPr>
          </a:p>
        </p:txBody>
      </p:sp>
      <p:cxnSp>
        <p:nvCxnSpPr>
          <p:cNvPr id="2225" name="Google Shape;2225;p77"/>
          <p:cNvCxnSpPr/>
          <p:nvPr/>
        </p:nvCxnSpPr>
        <p:spPr>
          <a:xfrm>
            <a:off x="237175" y="1393882"/>
            <a:ext cx="8492100" cy="0"/>
          </a:xfrm>
          <a:prstGeom prst="straightConnector1">
            <a:avLst/>
          </a:prstGeom>
          <a:noFill/>
          <a:ln cap="flat" cmpd="sng" w="9525">
            <a:solidFill>
              <a:schemeClr val="dk2"/>
            </a:solidFill>
            <a:prstDash val="dot"/>
            <a:round/>
            <a:headEnd len="med" w="med" type="none"/>
            <a:tailEnd len="med" w="med" type="none"/>
          </a:ln>
        </p:spPr>
      </p:cxnSp>
      <p:pic>
        <p:nvPicPr>
          <p:cNvPr id="2226" name="Google Shape;2226;p77"/>
          <p:cNvPicPr preferRelativeResize="0"/>
          <p:nvPr/>
        </p:nvPicPr>
        <p:blipFill rotWithShape="1">
          <a:blip r:embed="rId4">
            <a:alphaModFix/>
          </a:blip>
          <a:srcRect b="0" l="0" r="0" t="0"/>
          <a:stretch/>
        </p:blipFill>
        <p:spPr>
          <a:xfrm>
            <a:off x="6299691" y="678563"/>
            <a:ext cx="713105" cy="713105"/>
          </a:xfrm>
          <a:prstGeom prst="rect">
            <a:avLst/>
          </a:prstGeom>
          <a:noFill/>
          <a:ln>
            <a:noFill/>
          </a:ln>
        </p:spPr>
      </p:pic>
      <p:pic>
        <p:nvPicPr>
          <p:cNvPr id="2227" name="Google Shape;2227;p77"/>
          <p:cNvPicPr preferRelativeResize="0"/>
          <p:nvPr/>
        </p:nvPicPr>
        <p:blipFill rotWithShape="1">
          <a:blip r:embed="rId5">
            <a:alphaModFix/>
          </a:blip>
          <a:srcRect b="0" l="0" r="0" t="0"/>
          <a:stretch/>
        </p:blipFill>
        <p:spPr>
          <a:xfrm>
            <a:off x="7478829" y="678806"/>
            <a:ext cx="713105" cy="713085"/>
          </a:xfrm>
          <a:prstGeom prst="rect">
            <a:avLst/>
          </a:prstGeom>
          <a:noFill/>
          <a:ln>
            <a:noFill/>
          </a:ln>
        </p:spPr>
      </p:pic>
      <p:grpSp>
        <p:nvGrpSpPr>
          <p:cNvPr id="2228" name="Google Shape;2228;p77"/>
          <p:cNvGrpSpPr/>
          <p:nvPr/>
        </p:nvGrpSpPr>
        <p:grpSpPr>
          <a:xfrm>
            <a:off x="2703669" y="1408219"/>
            <a:ext cx="267962" cy="271463"/>
            <a:chOff x="7926388" y="1235076"/>
            <a:chExt cx="357187" cy="361950"/>
          </a:xfrm>
        </p:grpSpPr>
        <p:sp>
          <p:nvSpPr>
            <p:cNvPr id="2229" name="Google Shape;2229;p77"/>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30" name="Google Shape;2230;p77"/>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231" name="Google Shape;2231;p77"/>
          <p:cNvGrpSpPr/>
          <p:nvPr/>
        </p:nvGrpSpPr>
        <p:grpSpPr>
          <a:xfrm>
            <a:off x="1392479" y="1408219"/>
            <a:ext cx="267962" cy="271463"/>
            <a:chOff x="7926388" y="1235076"/>
            <a:chExt cx="357187" cy="361950"/>
          </a:xfrm>
        </p:grpSpPr>
        <p:sp>
          <p:nvSpPr>
            <p:cNvPr id="2232" name="Google Shape;2232;p77"/>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33" name="Google Shape;2233;p77"/>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234" name="Google Shape;2234;p77"/>
          <p:cNvGrpSpPr/>
          <p:nvPr/>
        </p:nvGrpSpPr>
        <p:grpSpPr>
          <a:xfrm>
            <a:off x="6522909" y="1408219"/>
            <a:ext cx="267962" cy="271463"/>
            <a:chOff x="7926388" y="1235076"/>
            <a:chExt cx="357187" cy="361950"/>
          </a:xfrm>
        </p:grpSpPr>
        <p:sp>
          <p:nvSpPr>
            <p:cNvPr id="2235" name="Google Shape;2235;p77"/>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36" name="Google Shape;2236;p77"/>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237" name="Google Shape;2237;p77"/>
          <p:cNvGrpSpPr/>
          <p:nvPr/>
        </p:nvGrpSpPr>
        <p:grpSpPr>
          <a:xfrm>
            <a:off x="7719769" y="1408219"/>
            <a:ext cx="267962" cy="271463"/>
            <a:chOff x="7926388" y="1235076"/>
            <a:chExt cx="357187" cy="361950"/>
          </a:xfrm>
        </p:grpSpPr>
        <p:sp>
          <p:nvSpPr>
            <p:cNvPr id="2238" name="Google Shape;2238;p77"/>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39" name="Google Shape;2239;p77"/>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cxnSp>
        <p:nvCxnSpPr>
          <p:cNvPr id="2240" name="Google Shape;2240;p77"/>
          <p:cNvCxnSpPr>
            <a:stCxn id="2168" idx="0"/>
            <a:endCxn id="2241" idx="2"/>
          </p:cNvCxnSpPr>
          <p:nvPr/>
        </p:nvCxnSpPr>
        <p:spPr>
          <a:xfrm flipH="1" rot="10800000">
            <a:off x="4512137" y="2853206"/>
            <a:ext cx="2700" cy="346200"/>
          </a:xfrm>
          <a:prstGeom prst="straightConnector1">
            <a:avLst/>
          </a:prstGeom>
          <a:noFill/>
          <a:ln cap="flat" cmpd="sng" w="12700">
            <a:solidFill>
              <a:srgbClr val="2E3961"/>
            </a:solidFill>
            <a:prstDash val="solid"/>
            <a:round/>
            <a:headEnd len="med" w="med" type="oval"/>
            <a:tailEnd len="lg" w="lg" type="triangle"/>
          </a:ln>
        </p:spPr>
      </p:cxnSp>
      <p:pic>
        <p:nvPicPr>
          <p:cNvPr id="2242" name="Google Shape;2242;p77"/>
          <p:cNvPicPr preferRelativeResize="0"/>
          <p:nvPr/>
        </p:nvPicPr>
        <p:blipFill rotWithShape="1">
          <a:blip r:embed="rId6">
            <a:alphaModFix/>
          </a:blip>
          <a:srcRect b="0" l="0" r="0" t="0"/>
          <a:stretch/>
        </p:blipFill>
        <p:spPr>
          <a:xfrm>
            <a:off x="2449909" y="678788"/>
            <a:ext cx="713102" cy="713102"/>
          </a:xfrm>
          <a:prstGeom prst="rect">
            <a:avLst/>
          </a:prstGeom>
          <a:noFill/>
          <a:ln>
            <a:noFill/>
          </a:ln>
        </p:spPr>
      </p:pic>
      <p:pic>
        <p:nvPicPr>
          <p:cNvPr id="2243" name="Google Shape;2243;p77"/>
          <p:cNvPicPr preferRelativeResize="0"/>
          <p:nvPr/>
        </p:nvPicPr>
        <p:blipFill rotWithShape="1">
          <a:blip r:embed="rId7">
            <a:alphaModFix/>
          </a:blip>
          <a:srcRect b="0" l="0" r="0" t="0"/>
          <a:stretch/>
        </p:blipFill>
        <p:spPr>
          <a:xfrm>
            <a:off x="1160267" y="678798"/>
            <a:ext cx="713102" cy="713102"/>
          </a:xfrm>
          <a:prstGeom prst="rect">
            <a:avLst/>
          </a:prstGeom>
          <a:noFill/>
          <a:ln>
            <a:noFill/>
          </a:ln>
        </p:spPr>
      </p:pic>
      <p:pic>
        <p:nvPicPr>
          <p:cNvPr id="2244" name="Google Shape;2244;p77"/>
          <p:cNvPicPr preferRelativeResize="0"/>
          <p:nvPr/>
        </p:nvPicPr>
        <p:blipFill rotWithShape="1">
          <a:blip r:embed="rId8">
            <a:alphaModFix/>
          </a:blip>
          <a:srcRect b="0" l="0" r="0" t="0"/>
          <a:stretch/>
        </p:blipFill>
        <p:spPr>
          <a:xfrm>
            <a:off x="3786511" y="663554"/>
            <a:ext cx="713102" cy="713102"/>
          </a:xfrm>
          <a:prstGeom prst="rect">
            <a:avLst/>
          </a:prstGeom>
          <a:noFill/>
          <a:ln>
            <a:noFill/>
          </a:ln>
        </p:spPr>
      </p:pic>
      <p:pic>
        <p:nvPicPr>
          <p:cNvPr id="2245" name="Google Shape;2245;p77"/>
          <p:cNvPicPr preferRelativeResize="0"/>
          <p:nvPr/>
        </p:nvPicPr>
        <p:blipFill rotWithShape="1">
          <a:blip r:embed="rId9">
            <a:alphaModFix/>
          </a:blip>
          <a:srcRect b="0" l="0" r="0" t="0"/>
          <a:stretch/>
        </p:blipFill>
        <p:spPr>
          <a:xfrm>
            <a:off x="5014517" y="678793"/>
            <a:ext cx="713102" cy="713102"/>
          </a:xfrm>
          <a:prstGeom prst="rect">
            <a:avLst/>
          </a:prstGeom>
          <a:noFill/>
          <a:ln>
            <a:noFill/>
          </a:ln>
        </p:spPr>
      </p:pic>
      <p:sp>
        <p:nvSpPr>
          <p:cNvPr id="2246" name="Google Shape;2246;p77"/>
          <p:cNvSpPr/>
          <p:nvPr/>
        </p:nvSpPr>
        <p:spPr>
          <a:xfrm>
            <a:off x="3309661" y="1744465"/>
            <a:ext cx="2408700" cy="295800"/>
          </a:xfrm>
          <a:prstGeom prst="rect">
            <a:avLst/>
          </a:prstGeom>
          <a:solidFill>
            <a:schemeClr val="dk2"/>
          </a:solidFill>
          <a:ln>
            <a:noFill/>
          </a:ln>
        </p:spPr>
        <p:txBody>
          <a:bodyPr anchorCtr="0" anchor="ctr" bIns="34300" lIns="68625" spcFirstLastPara="1" rIns="68625" wrap="square" tIns="34300">
            <a:noAutofit/>
          </a:bodyPr>
          <a:lstStyle/>
          <a:p>
            <a:pPr indent="0" lvl="0" marL="0" rtl="0" algn="ctr">
              <a:spcBef>
                <a:spcPts val="0"/>
              </a:spcBef>
              <a:spcAft>
                <a:spcPts val="0"/>
              </a:spcAft>
              <a:buNone/>
            </a:pPr>
            <a:r>
              <a:rPr b="1" lang="en" sz="1200">
                <a:solidFill>
                  <a:schemeClr val="lt1"/>
                </a:solidFill>
                <a:latin typeface="Salesforce Sans"/>
                <a:ea typeface="Salesforce Sans"/>
                <a:cs typeface="Salesforce Sans"/>
                <a:sym typeface="Salesforce Sans"/>
              </a:rPr>
              <a:t>Internal &amp; External APIs</a:t>
            </a:r>
            <a:endParaRPr sz="1100">
              <a:latin typeface="Salesforce Sans"/>
              <a:ea typeface="Salesforce Sans"/>
              <a:cs typeface="Salesforce Sans"/>
              <a:sym typeface="Salesforce Sans"/>
            </a:endParaRPr>
          </a:p>
        </p:txBody>
      </p:sp>
      <p:pic>
        <p:nvPicPr>
          <p:cNvPr id="2247" name="Google Shape;2247;p77"/>
          <p:cNvPicPr preferRelativeResize="0"/>
          <p:nvPr/>
        </p:nvPicPr>
        <p:blipFill rotWithShape="1">
          <a:blip r:embed="rId10">
            <a:alphaModFix/>
          </a:blip>
          <a:srcRect b="0" l="0" r="0" t="0"/>
          <a:stretch/>
        </p:blipFill>
        <p:spPr>
          <a:xfrm>
            <a:off x="4309449" y="2189177"/>
            <a:ext cx="269856" cy="269784"/>
          </a:xfrm>
          <a:prstGeom prst="ellipse">
            <a:avLst/>
          </a:prstGeom>
          <a:solidFill>
            <a:schemeClr val="lt1"/>
          </a:solidFill>
          <a:ln>
            <a:noFill/>
          </a:ln>
        </p:spPr>
      </p:pic>
      <p:grpSp>
        <p:nvGrpSpPr>
          <p:cNvPr id="2248" name="Google Shape;2248;p77"/>
          <p:cNvGrpSpPr/>
          <p:nvPr/>
        </p:nvGrpSpPr>
        <p:grpSpPr>
          <a:xfrm>
            <a:off x="3871059" y="2160278"/>
            <a:ext cx="3276527" cy="697310"/>
            <a:chOff x="3109059" y="2160278"/>
            <a:chExt cx="3276527" cy="697310"/>
          </a:xfrm>
        </p:grpSpPr>
        <p:sp>
          <p:nvSpPr>
            <p:cNvPr id="2249" name="Google Shape;2249;p77"/>
            <p:cNvSpPr/>
            <p:nvPr/>
          </p:nvSpPr>
          <p:spPr>
            <a:xfrm>
              <a:off x="4216568" y="2160290"/>
              <a:ext cx="1053788" cy="334532"/>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ACCESS MANAGEMENT</a:t>
              </a:r>
              <a:endParaRPr b="1" sz="600">
                <a:solidFill>
                  <a:schemeClr val="lt1"/>
                </a:solidFill>
                <a:latin typeface="Salesforce Sans"/>
                <a:ea typeface="Salesforce Sans"/>
                <a:cs typeface="Salesforce Sans"/>
                <a:sym typeface="Salesforce Sans"/>
              </a:endParaRPr>
            </a:p>
          </p:txBody>
        </p:sp>
        <p:grpSp>
          <p:nvGrpSpPr>
            <p:cNvPr id="2250" name="Google Shape;2250;p77"/>
            <p:cNvGrpSpPr/>
            <p:nvPr/>
          </p:nvGrpSpPr>
          <p:grpSpPr>
            <a:xfrm>
              <a:off x="3109059" y="2160278"/>
              <a:ext cx="3276527" cy="697310"/>
              <a:chOff x="3109059" y="2160278"/>
              <a:chExt cx="3276527" cy="697310"/>
            </a:xfrm>
          </p:grpSpPr>
          <p:sp>
            <p:nvSpPr>
              <p:cNvPr id="2251" name="Google Shape;2251;p77"/>
              <p:cNvSpPr/>
              <p:nvPr/>
            </p:nvSpPr>
            <p:spPr>
              <a:xfrm>
                <a:off x="5331794" y="2518761"/>
                <a:ext cx="1053788" cy="334532"/>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API DESIGNER</a:t>
                </a:r>
                <a:endParaRPr b="1" sz="600">
                  <a:solidFill>
                    <a:schemeClr val="lt1"/>
                  </a:solidFill>
                  <a:latin typeface="Salesforce Sans"/>
                  <a:ea typeface="Salesforce Sans"/>
                  <a:cs typeface="Salesforce Sans"/>
                  <a:sym typeface="Salesforce Sans"/>
                </a:endParaRPr>
              </a:p>
            </p:txBody>
          </p:sp>
          <p:pic>
            <p:nvPicPr>
              <p:cNvPr id="2252" name="Google Shape;2252;p77"/>
              <p:cNvPicPr preferRelativeResize="0"/>
              <p:nvPr/>
            </p:nvPicPr>
            <p:blipFill rotWithShape="1">
              <a:blip r:embed="rId11">
                <a:alphaModFix/>
              </a:blip>
              <a:srcRect b="0" l="0" r="0" t="0"/>
              <a:stretch/>
            </p:blipFill>
            <p:spPr>
              <a:xfrm>
                <a:off x="5399458" y="2540490"/>
                <a:ext cx="269856" cy="269784"/>
              </a:xfrm>
              <a:prstGeom prst="ellipse">
                <a:avLst/>
              </a:prstGeom>
              <a:solidFill>
                <a:schemeClr val="lt1"/>
              </a:solidFill>
              <a:ln>
                <a:noFill/>
              </a:ln>
            </p:spPr>
          </p:pic>
          <p:sp>
            <p:nvSpPr>
              <p:cNvPr id="2253" name="Google Shape;2253;p77"/>
              <p:cNvSpPr/>
              <p:nvPr/>
            </p:nvSpPr>
            <p:spPr>
              <a:xfrm>
                <a:off x="5331799" y="2160283"/>
                <a:ext cx="1053788" cy="334532"/>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l">
                  <a:spcBef>
                    <a:spcPts val="0"/>
                  </a:spcBef>
                  <a:spcAft>
                    <a:spcPts val="0"/>
                  </a:spcAft>
                  <a:buNone/>
                </a:pPr>
                <a:r>
                  <a:rPr b="1" lang="en" sz="600">
                    <a:solidFill>
                      <a:schemeClr val="lt1"/>
                    </a:solidFill>
                    <a:latin typeface="Salesforce Sans"/>
                    <a:ea typeface="Salesforce Sans"/>
                    <a:cs typeface="Salesforce Sans"/>
                    <a:sym typeface="Salesforce Sans"/>
                  </a:rPr>
                  <a:t>RUNTIME MANAGER</a:t>
                </a:r>
                <a:endParaRPr sz="1100"/>
              </a:p>
            </p:txBody>
          </p:sp>
          <p:pic>
            <p:nvPicPr>
              <p:cNvPr id="2254" name="Google Shape;2254;p77"/>
              <p:cNvPicPr preferRelativeResize="0"/>
              <p:nvPr/>
            </p:nvPicPr>
            <p:blipFill rotWithShape="1">
              <a:blip r:embed="rId12">
                <a:alphaModFix/>
              </a:blip>
              <a:srcRect b="0" l="0" r="0" t="0"/>
              <a:stretch/>
            </p:blipFill>
            <p:spPr>
              <a:xfrm>
                <a:off x="5374966" y="2184642"/>
                <a:ext cx="269856" cy="269784"/>
              </a:xfrm>
              <a:prstGeom prst="ellipse">
                <a:avLst/>
              </a:prstGeom>
              <a:solidFill>
                <a:schemeClr val="lt1"/>
              </a:solidFill>
              <a:ln>
                <a:noFill/>
              </a:ln>
            </p:spPr>
          </p:pic>
          <p:sp>
            <p:nvSpPr>
              <p:cNvPr id="2255" name="Google Shape;2255;p77"/>
              <p:cNvSpPr/>
              <p:nvPr/>
            </p:nvSpPr>
            <p:spPr>
              <a:xfrm>
                <a:off x="3109087" y="2160278"/>
                <a:ext cx="1053788" cy="334532"/>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MANAGEMENT </a:t>
                </a:r>
                <a:endParaRPr sz="1100"/>
              </a:p>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CENTER</a:t>
                </a:r>
                <a:endParaRPr sz="1100"/>
              </a:p>
            </p:txBody>
          </p:sp>
          <p:pic>
            <p:nvPicPr>
              <p:cNvPr id="2256" name="Google Shape;2256;p77"/>
              <p:cNvPicPr preferRelativeResize="0"/>
              <p:nvPr/>
            </p:nvPicPr>
            <p:blipFill rotWithShape="1">
              <a:blip r:embed="rId13">
                <a:alphaModFix/>
              </a:blip>
              <a:srcRect b="0" l="0" r="0" t="0"/>
              <a:stretch/>
            </p:blipFill>
            <p:spPr>
              <a:xfrm>
                <a:off x="3170441" y="2199314"/>
                <a:ext cx="269856" cy="256520"/>
              </a:xfrm>
              <a:prstGeom prst="ellipse">
                <a:avLst/>
              </a:prstGeom>
              <a:noFill/>
              <a:ln>
                <a:noFill/>
              </a:ln>
            </p:spPr>
          </p:pic>
          <p:sp>
            <p:nvSpPr>
              <p:cNvPr id="2257" name="Google Shape;2257;p77"/>
              <p:cNvSpPr/>
              <p:nvPr/>
            </p:nvSpPr>
            <p:spPr>
              <a:xfrm>
                <a:off x="3109059" y="2518757"/>
                <a:ext cx="1053788" cy="334532"/>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l">
                  <a:spcBef>
                    <a:spcPts val="0"/>
                  </a:spcBef>
                  <a:spcAft>
                    <a:spcPts val="0"/>
                  </a:spcAft>
                  <a:buNone/>
                </a:pPr>
                <a:r>
                  <a:rPr b="1" lang="en" sz="600">
                    <a:solidFill>
                      <a:schemeClr val="lt1"/>
                    </a:solidFill>
                    <a:latin typeface="Salesforce Sans"/>
                    <a:ea typeface="Salesforce Sans"/>
                    <a:cs typeface="Salesforce Sans"/>
                    <a:sym typeface="Salesforce Sans"/>
                  </a:rPr>
                  <a:t>        EXCHANGE</a:t>
                </a:r>
                <a:endParaRPr sz="1100"/>
              </a:p>
            </p:txBody>
          </p:sp>
          <p:pic>
            <p:nvPicPr>
              <p:cNvPr id="2258" name="Google Shape;2258;p77"/>
              <p:cNvPicPr preferRelativeResize="0"/>
              <p:nvPr/>
            </p:nvPicPr>
            <p:blipFill rotWithShape="1">
              <a:blip r:embed="rId14">
                <a:alphaModFix/>
              </a:blip>
              <a:srcRect b="0" l="0" r="0" t="0"/>
              <a:stretch/>
            </p:blipFill>
            <p:spPr>
              <a:xfrm>
                <a:off x="3168205" y="2545117"/>
                <a:ext cx="269856" cy="269784"/>
              </a:xfrm>
              <a:prstGeom prst="ellipse">
                <a:avLst/>
              </a:prstGeom>
              <a:solidFill>
                <a:schemeClr val="lt1"/>
              </a:solidFill>
              <a:ln>
                <a:noFill/>
              </a:ln>
            </p:spPr>
          </p:pic>
          <p:sp>
            <p:nvSpPr>
              <p:cNvPr id="2259" name="Google Shape;2259;p77"/>
              <p:cNvSpPr/>
              <p:nvPr/>
            </p:nvSpPr>
            <p:spPr>
              <a:xfrm>
                <a:off x="4208838" y="2523056"/>
                <a:ext cx="1053788" cy="334532"/>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DESIGN </a:t>
                </a:r>
                <a:endParaRPr sz="1100"/>
              </a:p>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CENTER</a:t>
                </a:r>
                <a:endParaRPr sz="1100"/>
              </a:p>
            </p:txBody>
          </p:sp>
          <p:pic>
            <p:nvPicPr>
              <p:cNvPr id="2260" name="Google Shape;2260;p77"/>
              <p:cNvPicPr preferRelativeResize="0"/>
              <p:nvPr/>
            </p:nvPicPr>
            <p:blipFill rotWithShape="1">
              <a:blip r:embed="rId15">
                <a:alphaModFix/>
              </a:blip>
              <a:srcRect b="0" l="0" r="0" t="0"/>
              <a:stretch/>
            </p:blipFill>
            <p:spPr>
              <a:xfrm>
                <a:off x="4259307" y="2554304"/>
                <a:ext cx="269856" cy="266412"/>
              </a:xfrm>
              <a:prstGeom prst="ellipse">
                <a:avLst/>
              </a:prstGeom>
              <a:noFill/>
              <a:ln>
                <a:noFill/>
              </a:ln>
            </p:spPr>
          </p:pic>
        </p:grpSp>
      </p:grpSp>
      <p:grpSp>
        <p:nvGrpSpPr>
          <p:cNvPr id="2261" name="Google Shape;2261;p77"/>
          <p:cNvGrpSpPr/>
          <p:nvPr/>
        </p:nvGrpSpPr>
        <p:grpSpPr>
          <a:xfrm>
            <a:off x="5147349" y="1408219"/>
            <a:ext cx="267962" cy="271463"/>
            <a:chOff x="7926388" y="1235076"/>
            <a:chExt cx="357187" cy="361950"/>
          </a:xfrm>
        </p:grpSpPr>
        <p:sp>
          <p:nvSpPr>
            <p:cNvPr id="2262" name="Google Shape;2262;p77"/>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63" name="Google Shape;2263;p77"/>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264" name="Google Shape;2264;p77"/>
          <p:cNvGrpSpPr/>
          <p:nvPr/>
        </p:nvGrpSpPr>
        <p:grpSpPr>
          <a:xfrm>
            <a:off x="3997804" y="1401866"/>
            <a:ext cx="267962" cy="271463"/>
            <a:chOff x="7926388" y="1235076"/>
            <a:chExt cx="357187" cy="361950"/>
          </a:xfrm>
        </p:grpSpPr>
        <p:sp>
          <p:nvSpPr>
            <p:cNvPr id="2265" name="Google Shape;2265;p77"/>
            <p:cNvSpPr/>
            <p:nvPr/>
          </p:nvSpPr>
          <p:spPr>
            <a:xfrm>
              <a:off x="7926388" y="1341438"/>
              <a:ext cx="255588" cy="255588"/>
            </a:xfrm>
            <a:custGeom>
              <a:rect b="b" l="l" r="r" t="t"/>
              <a:pathLst>
                <a:path extrusionOk="0" h="68" w="68">
                  <a:moveTo>
                    <a:pt x="66" y="34"/>
                  </a:moveTo>
                  <a:cubicBezTo>
                    <a:pt x="52" y="27"/>
                    <a:pt x="42" y="16"/>
                    <a:pt x="34" y="2"/>
                  </a:cubicBezTo>
                  <a:cubicBezTo>
                    <a:pt x="33" y="0"/>
                    <a:pt x="31" y="0"/>
                    <a:pt x="29" y="1"/>
                  </a:cubicBezTo>
                  <a:cubicBezTo>
                    <a:pt x="12" y="25"/>
                    <a:pt x="12" y="25"/>
                    <a:pt x="12" y="25"/>
                  </a:cubicBezTo>
                  <a:cubicBezTo>
                    <a:pt x="10" y="27"/>
                    <a:pt x="10" y="30"/>
                    <a:pt x="12" y="32"/>
                  </a:cubicBezTo>
                  <a:cubicBezTo>
                    <a:pt x="14" y="35"/>
                    <a:pt x="17" y="38"/>
                    <a:pt x="19" y="41"/>
                  </a:cubicBezTo>
                  <a:cubicBezTo>
                    <a:pt x="1" y="59"/>
                    <a:pt x="1" y="59"/>
                    <a:pt x="1" y="59"/>
                  </a:cubicBezTo>
                  <a:cubicBezTo>
                    <a:pt x="0" y="60"/>
                    <a:pt x="0" y="62"/>
                    <a:pt x="1" y="63"/>
                  </a:cubicBezTo>
                  <a:cubicBezTo>
                    <a:pt x="4" y="66"/>
                    <a:pt x="4" y="66"/>
                    <a:pt x="4" y="66"/>
                  </a:cubicBezTo>
                  <a:cubicBezTo>
                    <a:pt x="5" y="68"/>
                    <a:pt x="7" y="68"/>
                    <a:pt x="8" y="66"/>
                  </a:cubicBezTo>
                  <a:cubicBezTo>
                    <a:pt x="27" y="48"/>
                    <a:pt x="27" y="48"/>
                    <a:pt x="27" y="48"/>
                  </a:cubicBezTo>
                  <a:cubicBezTo>
                    <a:pt x="29" y="51"/>
                    <a:pt x="32" y="53"/>
                    <a:pt x="36" y="56"/>
                  </a:cubicBezTo>
                  <a:cubicBezTo>
                    <a:pt x="38" y="57"/>
                    <a:pt x="41" y="57"/>
                    <a:pt x="43" y="56"/>
                  </a:cubicBezTo>
                  <a:cubicBezTo>
                    <a:pt x="66" y="38"/>
                    <a:pt x="66" y="38"/>
                    <a:pt x="66" y="38"/>
                  </a:cubicBezTo>
                  <a:cubicBezTo>
                    <a:pt x="68" y="37"/>
                    <a:pt x="67" y="35"/>
                    <a:pt x="66" y="34"/>
                  </a:cubicBezTo>
                  <a:close/>
                </a:path>
              </a:pathLst>
            </a:custGeom>
            <a:noFill/>
            <a:ln cap="flat" cmpd="sng" w="15875">
              <a:solidFill>
                <a:srgbClr val="00A1DF"/>
              </a:solidFill>
              <a:prstDash val="solid"/>
              <a:miter lim="800000"/>
              <a:headEnd len="sm" w="sm" type="none"/>
              <a:tailEnd len="sm" w="sm" type="none"/>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66" name="Google Shape;2266;p77"/>
            <p:cNvSpPr/>
            <p:nvPr/>
          </p:nvSpPr>
          <p:spPr>
            <a:xfrm>
              <a:off x="8083550" y="1235076"/>
              <a:ext cx="200025" cy="203200"/>
            </a:xfrm>
            <a:custGeom>
              <a:rect b="b" l="l" r="r" t="t"/>
              <a:pathLst>
                <a:path extrusionOk="0" h="54" w="53">
                  <a:moveTo>
                    <a:pt x="1" y="30"/>
                  </a:moveTo>
                  <a:cubicBezTo>
                    <a:pt x="7" y="40"/>
                    <a:pt x="14" y="47"/>
                    <a:pt x="23" y="53"/>
                  </a:cubicBezTo>
                  <a:cubicBezTo>
                    <a:pt x="25" y="54"/>
                    <a:pt x="27" y="54"/>
                    <a:pt x="29" y="52"/>
                  </a:cubicBezTo>
                  <a:cubicBezTo>
                    <a:pt x="36" y="45"/>
                    <a:pt x="36" y="45"/>
                    <a:pt x="36" y="45"/>
                  </a:cubicBezTo>
                  <a:cubicBezTo>
                    <a:pt x="38" y="43"/>
                    <a:pt x="38" y="40"/>
                    <a:pt x="36" y="39"/>
                  </a:cubicBezTo>
                  <a:cubicBezTo>
                    <a:pt x="29" y="32"/>
                    <a:pt x="29" y="32"/>
                    <a:pt x="29" y="32"/>
                  </a:cubicBezTo>
                  <a:cubicBezTo>
                    <a:pt x="52" y="9"/>
                    <a:pt x="52" y="9"/>
                    <a:pt x="52" y="9"/>
                  </a:cubicBezTo>
                  <a:cubicBezTo>
                    <a:pt x="53" y="8"/>
                    <a:pt x="53" y="6"/>
                    <a:pt x="52" y="5"/>
                  </a:cubicBezTo>
                  <a:cubicBezTo>
                    <a:pt x="48" y="1"/>
                    <a:pt x="48" y="1"/>
                    <a:pt x="48" y="1"/>
                  </a:cubicBezTo>
                  <a:cubicBezTo>
                    <a:pt x="47" y="0"/>
                    <a:pt x="46" y="0"/>
                    <a:pt x="45" y="1"/>
                  </a:cubicBezTo>
                  <a:cubicBezTo>
                    <a:pt x="22" y="24"/>
                    <a:pt x="22" y="24"/>
                    <a:pt x="22" y="24"/>
                  </a:cubicBezTo>
                  <a:cubicBezTo>
                    <a:pt x="15" y="17"/>
                    <a:pt x="15" y="17"/>
                    <a:pt x="15" y="17"/>
                  </a:cubicBezTo>
                  <a:cubicBezTo>
                    <a:pt x="13" y="16"/>
                    <a:pt x="10" y="16"/>
                    <a:pt x="9" y="17"/>
                  </a:cubicBezTo>
                  <a:cubicBezTo>
                    <a:pt x="1" y="25"/>
                    <a:pt x="1" y="25"/>
                    <a:pt x="1" y="25"/>
                  </a:cubicBezTo>
                  <a:cubicBezTo>
                    <a:pt x="0" y="26"/>
                    <a:pt x="0" y="28"/>
                    <a:pt x="1" y="30"/>
                  </a:cubicBezTo>
                  <a:close/>
                </a:path>
              </a:pathLst>
            </a:custGeom>
            <a:solidFill>
              <a:srgbClr val="00A1DF"/>
            </a:solidFill>
            <a:ln>
              <a:noFill/>
            </a:ln>
          </p:spPr>
          <p:txBody>
            <a:bodyPr anchorCtr="0" anchor="t" bIns="34300" lIns="68625" spcFirstLastPara="1" rIns="68625" wrap="square" tIns="343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267" name="Google Shape;2267;p77"/>
          <p:cNvGrpSpPr/>
          <p:nvPr/>
        </p:nvGrpSpPr>
        <p:grpSpPr>
          <a:xfrm>
            <a:off x="8204450" y="1370593"/>
            <a:ext cx="597730" cy="448905"/>
            <a:chOff x="500900" y="3146793"/>
            <a:chExt cx="597730" cy="448905"/>
          </a:xfrm>
        </p:grpSpPr>
        <p:pic>
          <p:nvPicPr>
            <p:cNvPr id="2268" name="Google Shape;2268;p77"/>
            <p:cNvPicPr preferRelativeResize="0"/>
            <p:nvPr/>
          </p:nvPicPr>
          <p:blipFill rotWithShape="1">
            <a:blip r:embed="rId16">
              <a:alphaModFix/>
            </a:blip>
            <a:srcRect b="0" l="0" r="0" t="0"/>
            <a:stretch/>
          </p:blipFill>
          <p:spPr>
            <a:xfrm>
              <a:off x="500900" y="3309750"/>
              <a:ext cx="279259" cy="285948"/>
            </a:xfrm>
            <a:prstGeom prst="rect">
              <a:avLst/>
            </a:prstGeom>
            <a:noFill/>
            <a:ln>
              <a:noFill/>
            </a:ln>
          </p:spPr>
        </p:pic>
        <p:grpSp>
          <p:nvGrpSpPr>
            <p:cNvPr id="2269" name="Google Shape;2269;p77"/>
            <p:cNvGrpSpPr/>
            <p:nvPr/>
          </p:nvGrpSpPr>
          <p:grpSpPr>
            <a:xfrm>
              <a:off x="732152" y="3146793"/>
              <a:ext cx="366478" cy="218928"/>
              <a:chOff x="4376351" y="4453555"/>
              <a:chExt cx="512700" cy="300767"/>
            </a:xfrm>
          </p:grpSpPr>
          <p:pic>
            <p:nvPicPr>
              <p:cNvPr id="2270" name="Google Shape;2270;p77"/>
              <p:cNvPicPr preferRelativeResize="0"/>
              <p:nvPr/>
            </p:nvPicPr>
            <p:blipFill rotWithShape="1">
              <a:blip r:embed="rId17">
                <a:alphaModFix/>
              </a:blip>
              <a:srcRect b="0" l="0" r="0" t="0"/>
              <a:stretch/>
            </p:blipFill>
            <p:spPr>
              <a:xfrm>
                <a:off x="4376351" y="4453555"/>
                <a:ext cx="512700" cy="300767"/>
              </a:xfrm>
              <a:prstGeom prst="rect">
                <a:avLst/>
              </a:prstGeom>
              <a:noFill/>
              <a:ln>
                <a:noFill/>
              </a:ln>
            </p:spPr>
          </p:pic>
          <p:sp>
            <p:nvSpPr>
              <p:cNvPr id="2271" name="Google Shape;2271;p77"/>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5" name="Shape 2275"/>
        <p:cNvGrpSpPr/>
        <p:nvPr/>
      </p:nvGrpSpPr>
      <p:grpSpPr>
        <a:xfrm>
          <a:off x="0" y="0"/>
          <a:ext cx="0" cy="0"/>
          <a:chOff x="0" y="0"/>
          <a:chExt cx="0" cy="0"/>
        </a:xfrm>
      </p:grpSpPr>
      <p:sp>
        <p:nvSpPr>
          <p:cNvPr id="2276" name="Google Shape;2276;p78"/>
          <p:cNvSpPr/>
          <p:nvPr/>
        </p:nvSpPr>
        <p:spPr>
          <a:xfrm>
            <a:off x="700814" y="1381181"/>
            <a:ext cx="4569600" cy="3695100"/>
          </a:xfrm>
          <a:prstGeom prst="roundRect">
            <a:avLst>
              <a:gd fmla="val 3610" name="adj"/>
            </a:avLst>
          </a:prstGeom>
          <a:noFill/>
          <a:ln cap="flat" cmpd="sng" w="9525">
            <a:solidFill>
              <a:srgbClr val="000000"/>
            </a:solidFill>
            <a:prstDash val="solid"/>
            <a:round/>
            <a:headEnd len="sm" w="sm" type="none"/>
            <a:tailEnd len="sm" w="sm" type="none"/>
          </a:ln>
        </p:spPr>
        <p:txBody>
          <a:bodyPr anchorCtr="0" anchor="t"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t/>
            </a:r>
            <a:endParaRPr i="0" sz="900" u="none" cap="none" strike="noStrike">
              <a:solidFill>
                <a:srgbClr val="000000"/>
              </a:solidFill>
            </a:endParaRPr>
          </a:p>
        </p:txBody>
      </p:sp>
      <p:sp>
        <p:nvSpPr>
          <p:cNvPr id="2277" name="Google Shape;2277;p78"/>
          <p:cNvSpPr/>
          <p:nvPr/>
        </p:nvSpPr>
        <p:spPr>
          <a:xfrm>
            <a:off x="890175" y="1826395"/>
            <a:ext cx="1016100" cy="2213400"/>
          </a:xfrm>
          <a:prstGeom prst="roundRect">
            <a:avLst>
              <a:gd fmla="val 9458" name="adj"/>
            </a:avLst>
          </a:prstGeom>
          <a:solidFill>
            <a:schemeClr val="dk2"/>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Server</a:t>
            </a:r>
            <a:endParaRPr i="0" sz="900" u="none" cap="none" strike="noStrike">
              <a:solidFill>
                <a:srgbClr val="FFFFFF"/>
              </a:solidFill>
            </a:endParaRPr>
          </a:p>
        </p:txBody>
      </p:sp>
      <p:grpSp>
        <p:nvGrpSpPr>
          <p:cNvPr id="2278" name="Google Shape;2278;p78"/>
          <p:cNvGrpSpPr/>
          <p:nvPr/>
        </p:nvGrpSpPr>
        <p:grpSpPr>
          <a:xfrm>
            <a:off x="955744" y="2055702"/>
            <a:ext cx="795506" cy="566926"/>
            <a:chOff x="2720050" y="4405325"/>
            <a:chExt cx="669900" cy="873000"/>
          </a:xfrm>
        </p:grpSpPr>
        <p:sp>
          <p:nvSpPr>
            <p:cNvPr id="2279" name="Google Shape;2279;p78"/>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280" name="Google Shape;2280;p78"/>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2281" name="Google Shape;2281;p78"/>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App</a:t>
              </a:r>
              <a:endParaRPr i="0" sz="900" u="none" cap="none" strike="noStrike">
                <a:solidFill>
                  <a:srgbClr val="FFFFFF"/>
                </a:solidFill>
              </a:endParaRPr>
            </a:p>
          </p:txBody>
        </p:sp>
      </p:grpSp>
      <p:sp>
        <p:nvSpPr>
          <p:cNvPr id="2282" name="Google Shape;2282;p78"/>
          <p:cNvSpPr/>
          <p:nvPr/>
        </p:nvSpPr>
        <p:spPr>
          <a:xfrm>
            <a:off x="2480175" y="1826395"/>
            <a:ext cx="1016100" cy="2213400"/>
          </a:xfrm>
          <a:prstGeom prst="roundRect">
            <a:avLst>
              <a:gd fmla="val 9458" name="adj"/>
            </a:avLst>
          </a:prstGeom>
          <a:solidFill>
            <a:schemeClr val="dk2"/>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Server</a:t>
            </a:r>
            <a:endParaRPr i="0" sz="900" u="none" cap="none" strike="noStrike">
              <a:solidFill>
                <a:srgbClr val="FFFFFF"/>
              </a:solidFill>
            </a:endParaRPr>
          </a:p>
        </p:txBody>
      </p:sp>
      <p:grpSp>
        <p:nvGrpSpPr>
          <p:cNvPr id="2283" name="Google Shape;2283;p78"/>
          <p:cNvGrpSpPr/>
          <p:nvPr/>
        </p:nvGrpSpPr>
        <p:grpSpPr>
          <a:xfrm>
            <a:off x="2568381" y="2055702"/>
            <a:ext cx="795506" cy="566926"/>
            <a:chOff x="2720050" y="4405325"/>
            <a:chExt cx="669900" cy="873000"/>
          </a:xfrm>
        </p:grpSpPr>
        <p:sp>
          <p:nvSpPr>
            <p:cNvPr id="2284" name="Google Shape;2284;p78"/>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285" name="Google Shape;2285;p78"/>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2286" name="Google Shape;2286;p78"/>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App</a:t>
              </a:r>
              <a:endParaRPr i="0" sz="900" u="none" cap="none" strike="noStrike">
                <a:solidFill>
                  <a:srgbClr val="FFFFFF"/>
                </a:solidFill>
              </a:endParaRPr>
            </a:p>
          </p:txBody>
        </p:sp>
      </p:grpSp>
      <p:sp>
        <p:nvSpPr>
          <p:cNvPr id="2287" name="Google Shape;2287;p78"/>
          <p:cNvSpPr/>
          <p:nvPr/>
        </p:nvSpPr>
        <p:spPr>
          <a:xfrm>
            <a:off x="4039925" y="1826395"/>
            <a:ext cx="1016100" cy="2213400"/>
          </a:xfrm>
          <a:prstGeom prst="roundRect">
            <a:avLst>
              <a:gd fmla="val 9458" name="adj"/>
            </a:avLst>
          </a:prstGeom>
          <a:solidFill>
            <a:schemeClr val="dk2"/>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Server</a:t>
            </a:r>
            <a:endParaRPr i="0" sz="900" u="none" cap="none" strike="noStrike">
              <a:solidFill>
                <a:srgbClr val="FFFFFF"/>
              </a:solidFill>
            </a:endParaRPr>
          </a:p>
        </p:txBody>
      </p:sp>
      <p:grpSp>
        <p:nvGrpSpPr>
          <p:cNvPr id="2288" name="Google Shape;2288;p78"/>
          <p:cNvGrpSpPr/>
          <p:nvPr/>
        </p:nvGrpSpPr>
        <p:grpSpPr>
          <a:xfrm>
            <a:off x="4161977" y="2055615"/>
            <a:ext cx="796243" cy="567014"/>
            <a:chOff x="2720050" y="4405325"/>
            <a:chExt cx="669900" cy="873000"/>
          </a:xfrm>
        </p:grpSpPr>
        <p:sp>
          <p:nvSpPr>
            <p:cNvPr id="2289" name="Google Shape;2289;p78"/>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290" name="Google Shape;2290;p78"/>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2291" name="Google Shape;2291;p78"/>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App</a:t>
              </a:r>
              <a:endParaRPr i="0" sz="900" u="none" cap="none" strike="noStrike">
                <a:solidFill>
                  <a:srgbClr val="FFFFFF"/>
                </a:solidFill>
              </a:endParaRPr>
            </a:p>
          </p:txBody>
        </p:sp>
      </p:grpSp>
      <p:sp>
        <p:nvSpPr>
          <p:cNvPr id="2292" name="Google Shape;2292;p78"/>
          <p:cNvSpPr txBox="1"/>
          <p:nvPr>
            <p:ph type="title"/>
          </p:nvPr>
        </p:nvSpPr>
        <p:spPr>
          <a:xfrm>
            <a:off x="456844" y="33364"/>
            <a:ext cx="7110000" cy="676800"/>
          </a:xfrm>
          <a:prstGeom prst="rect">
            <a:avLst/>
          </a:prstGeom>
        </p:spPr>
        <p:txBody>
          <a:bodyPr anchorCtr="0" anchor="ctr" bIns="68625" lIns="68625" spcFirstLastPara="1" rIns="68625" wrap="square" tIns="68625">
            <a:noAutofit/>
          </a:bodyPr>
          <a:lstStyle/>
          <a:p>
            <a:pPr indent="0" lvl="0" marL="0" rtl="0" algn="l">
              <a:spcBef>
                <a:spcPts val="0"/>
              </a:spcBef>
              <a:spcAft>
                <a:spcPts val="0"/>
              </a:spcAft>
              <a:buNone/>
            </a:pPr>
            <a:r>
              <a:rPr lang="en">
                <a:solidFill>
                  <a:schemeClr val="dk1"/>
                </a:solidFill>
                <a:latin typeface="Arial"/>
                <a:ea typeface="Arial"/>
                <a:cs typeface="Arial"/>
                <a:sym typeface="Arial"/>
              </a:rPr>
              <a:t>Anypoint Standalone Mule Architecture (PCE)</a:t>
            </a:r>
            <a:endParaRPr/>
          </a:p>
        </p:txBody>
      </p:sp>
      <p:grpSp>
        <p:nvGrpSpPr>
          <p:cNvPr id="2293" name="Google Shape;2293;p78"/>
          <p:cNvGrpSpPr/>
          <p:nvPr/>
        </p:nvGrpSpPr>
        <p:grpSpPr>
          <a:xfrm>
            <a:off x="2465149" y="855388"/>
            <a:ext cx="1053788" cy="334532"/>
            <a:chOff x="786053" y="4483099"/>
            <a:chExt cx="1405800" cy="446400"/>
          </a:xfrm>
        </p:grpSpPr>
        <p:sp>
          <p:nvSpPr>
            <p:cNvPr id="2294" name="Google Shape;2294;p78"/>
            <p:cNvSpPr/>
            <p:nvPr/>
          </p:nvSpPr>
          <p:spPr>
            <a:xfrm>
              <a:off x="786053" y="4483099"/>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spcBef>
                  <a:spcPts val="0"/>
                </a:spcBef>
                <a:spcAft>
                  <a:spcPts val="0"/>
                </a:spcAft>
                <a:buNone/>
              </a:pPr>
              <a:r>
                <a:rPr b="1" lang="en" sz="600">
                  <a:solidFill>
                    <a:schemeClr val="lt1"/>
                  </a:solidFill>
                  <a:latin typeface="Salesforce Sans"/>
                  <a:ea typeface="Salesforce Sans"/>
                  <a:cs typeface="Salesforce Sans"/>
                  <a:sym typeface="Salesforce Sans"/>
                </a:rPr>
                <a:t>TCP LOAD BALANCER</a:t>
              </a:r>
              <a:endParaRPr sz="1100"/>
            </a:p>
          </p:txBody>
        </p:sp>
        <p:pic>
          <p:nvPicPr>
            <p:cNvPr id="2295" name="Google Shape;2295;p78"/>
            <p:cNvPicPr preferRelativeResize="0"/>
            <p:nvPr/>
          </p:nvPicPr>
          <p:blipFill rotWithShape="1">
            <a:blip r:embed="rId3">
              <a:alphaModFix/>
            </a:blip>
            <a:srcRect b="0" l="0" r="0" t="0"/>
            <a:stretch/>
          </p:blipFill>
          <p:spPr>
            <a:xfrm>
              <a:off x="877173" y="4520934"/>
              <a:ext cx="360000" cy="360000"/>
            </a:xfrm>
            <a:prstGeom prst="ellipse">
              <a:avLst/>
            </a:prstGeom>
            <a:solidFill>
              <a:schemeClr val="lt1"/>
            </a:solidFill>
            <a:ln>
              <a:noFill/>
            </a:ln>
          </p:spPr>
        </p:pic>
      </p:grpSp>
      <p:cxnSp>
        <p:nvCxnSpPr>
          <p:cNvPr id="2296" name="Google Shape;2296;p78"/>
          <p:cNvCxnSpPr>
            <a:stCxn id="2294" idx="2"/>
            <a:endCxn id="2286" idx="0"/>
          </p:cNvCxnSpPr>
          <p:nvPr/>
        </p:nvCxnSpPr>
        <p:spPr>
          <a:xfrm flipH="1">
            <a:off x="2966243" y="1189920"/>
            <a:ext cx="25800" cy="924000"/>
          </a:xfrm>
          <a:prstGeom prst="straightConnector1">
            <a:avLst/>
          </a:prstGeom>
          <a:noFill/>
          <a:ln cap="flat" cmpd="sng" w="9525">
            <a:solidFill>
              <a:schemeClr val="accent4"/>
            </a:solidFill>
            <a:prstDash val="solid"/>
            <a:round/>
            <a:headEnd len="med" w="med" type="none"/>
            <a:tailEnd len="med" w="med" type="stealth"/>
          </a:ln>
        </p:spPr>
      </p:cxnSp>
      <p:cxnSp>
        <p:nvCxnSpPr>
          <p:cNvPr id="2297" name="Google Shape;2297;p78"/>
          <p:cNvCxnSpPr>
            <a:stCxn id="2294" idx="2"/>
            <a:endCxn id="2291" idx="0"/>
          </p:cNvCxnSpPr>
          <p:nvPr/>
        </p:nvCxnSpPr>
        <p:spPr>
          <a:xfrm flipH="1" rot="-5400000">
            <a:off x="3314093" y="867870"/>
            <a:ext cx="924000" cy="1568100"/>
          </a:xfrm>
          <a:prstGeom prst="bentConnector3">
            <a:avLst>
              <a:gd fmla="val 49994" name="adj1"/>
            </a:avLst>
          </a:prstGeom>
          <a:noFill/>
          <a:ln cap="flat" cmpd="sng" w="9525">
            <a:solidFill>
              <a:schemeClr val="accent4"/>
            </a:solidFill>
            <a:prstDash val="solid"/>
            <a:round/>
            <a:headEnd len="med" w="med" type="none"/>
            <a:tailEnd len="med" w="med" type="stealth"/>
          </a:ln>
        </p:spPr>
      </p:cxnSp>
      <p:cxnSp>
        <p:nvCxnSpPr>
          <p:cNvPr id="2298" name="Google Shape;2298;p78"/>
          <p:cNvCxnSpPr>
            <a:stCxn id="2294" idx="2"/>
            <a:endCxn id="2281" idx="0"/>
          </p:cNvCxnSpPr>
          <p:nvPr/>
        </p:nvCxnSpPr>
        <p:spPr>
          <a:xfrm rot="5400000">
            <a:off x="1710743" y="832620"/>
            <a:ext cx="924000" cy="1638600"/>
          </a:xfrm>
          <a:prstGeom prst="bentConnector3">
            <a:avLst>
              <a:gd fmla="val 49998" name="adj1"/>
            </a:avLst>
          </a:prstGeom>
          <a:noFill/>
          <a:ln cap="flat" cmpd="sng" w="9525">
            <a:solidFill>
              <a:schemeClr val="accent4"/>
            </a:solidFill>
            <a:prstDash val="solid"/>
            <a:round/>
            <a:headEnd len="med" w="med" type="none"/>
            <a:tailEnd len="med" w="med" type="stealth"/>
          </a:ln>
        </p:spPr>
      </p:cxnSp>
      <p:sp>
        <p:nvSpPr>
          <p:cNvPr id="2299" name="Google Shape;2299;p78"/>
          <p:cNvSpPr/>
          <p:nvPr/>
        </p:nvSpPr>
        <p:spPr>
          <a:xfrm>
            <a:off x="2159850" y="4676275"/>
            <a:ext cx="1638600" cy="333900"/>
          </a:xfrm>
          <a:prstGeom prst="roundRect">
            <a:avLst>
              <a:gd fmla="val 7581" name="adj"/>
            </a:avLst>
          </a:prstGeom>
          <a:noFill/>
          <a:ln>
            <a:noFill/>
          </a:ln>
        </p:spPr>
        <p:txBody>
          <a:bodyPr anchorCtr="0" anchor="ctr" bIns="34300" lIns="67550" spcFirstLastPara="1" rIns="67550" wrap="square" tIns="34300">
            <a:noAutofit/>
          </a:bodyPr>
          <a:lstStyle/>
          <a:p>
            <a:pPr indent="0" lvl="0" marL="0" marR="0" rtl="0" algn="ctr">
              <a:spcBef>
                <a:spcPts val="0"/>
              </a:spcBef>
              <a:spcAft>
                <a:spcPts val="0"/>
              </a:spcAft>
              <a:buNone/>
            </a:pPr>
            <a:r>
              <a:rPr b="1" lang="en" sz="1100">
                <a:solidFill>
                  <a:schemeClr val="dk2"/>
                </a:solidFill>
              </a:rPr>
              <a:t>STANDALONE MULE</a:t>
            </a:r>
            <a:endParaRPr sz="1100">
              <a:solidFill>
                <a:schemeClr val="dk2"/>
              </a:solidFill>
            </a:endParaRPr>
          </a:p>
        </p:txBody>
      </p:sp>
      <p:sp>
        <p:nvSpPr>
          <p:cNvPr id="2300" name="Google Shape;2300;p78"/>
          <p:cNvSpPr txBox="1"/>
          <p:nvPr/>
        </p:nvSpPr>
        <p:spPr>
          <a:xfrm>
            <a:off x="4810178" y="824456"/>
            <a:ext cx="689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chemeClr val="dk1"/>
                </a:solidFill>
              </a:rPr>
              <a:t>HTTP/S</a:t>
            </a:r>
            <a:endParaRPr sz="900">
              <a:solidFill>
                <a:schemeClr val="dk1"/>
              </a:solidFill>
            </a:endParaRPr>
          </a:p>
        </p:txBody>
      </p:sp>
      <p:cxnSp>
        <p:nvCxnSpPr>
          <p:cNvPr id="2301" name="Google Shape;2301;p78"/>
          <p:cNvCxnSpPr>
            <a:stCxn id="2287" idx="3"/>
            <a:endCxn id="2302" idx="1"/>
          </p:cNvCxnSpPr>
          <p:nvPr/>
        </p:nvCxnSpPr>
        <p:spPr>
          <a:xfrm>
            <a:off x="5056025" y="2933095"/>
            <a:ext cx="1304700" cy="210900"/>
          </a:xfrm>
          <a:prstGeom prst="curvedConnector3">
            <a:avLst>
              <a:gd fmla="val 49997" name="adj1"/>
            </a:avLst>
          </a:prstGeom>
          <a:noFill/>
          <a:ln cap="flat" cmpd="sng" w="19050">
            <a:solidFill>
              <a:schemeClr val="dk2"/>
            </a:solidFill>
            <a:prstDash val="solid"/>
            <a:round/>
            <a:headEnd len="med" w="med" type="none"/>
            <a:tailEnd len="med" w="med" type="triangle"/>
          </a:ln>
        </p:spPr>
      </p:cxnSp>
      <p:cxnSp>
        <p:nvCxnSpPr>
          <p:cNvPr id="2303" name="Google Shape;2303;p78"/>
          <p:cNvCxnSpPr>
            <a:stCxn id="2290" idx="3"/>
            <a:endCxn id="2304" idx="1"/>
          </p:cNvCxnSpPr>
          <p:nvPr/>
        </p:nvCxnSpPr>
        <p:spPr>
          <a:xfrm>
            <a:off x="4937370" y="2459515"/>
            <a:ext cx="1412700" cy="645600"/>
          </a:xfrm>
          <a:prstGeom prst="curvedConnector3">
            <a:avLst>
              <a:gd fmla="val 50000" name="adj1"/>
            </a:avLst>
          </a:prstGeom>
          <a:noFill/>
          <a:ln cap="flat" cmpd="sng" w="19050">
            <a:solidFill>
              <a:schemeClr val="dk1"/>
            </a:solidFill>
            <a:prstDash val="solid"/>
            <a:round/>
            <a:headEnd len="med" w="med" type="none"/>
            <a:tailEnd len="med" w="med" type="triangle"/>
          </a:ln>
        </p:spPr>
      </p:cxnSp>
      <p:cxnSp>
        <p:nvCxnSpPr>
          <p:cNvPr id="2305" name="Google Shape;2305;p78"/>
          <p:cNvCxnSpPr>
            <a:stCxn id="2306" idx="3"/>
            <a:endCxn id="2307" idx="3"/>
          </p:cNvCxnSpPr>
          <p:nvPr/>
        </p:nvCxnSpPr>
        <p:spPr>
          <a:xfrm>
            <a:off x="1742846" y="3209688"/>
            <a:ext cx="4699500" cy="29100"/>
          </a:xfrm>
          <a:prstGeom prst="curvedConnector4">
            <a:avLst>
              <a:gd fmla="val 49582" name="adj1"/>
              <a:gd fmla="val 1055407" name="adj2"/>
            </a:avLst>
          </a:prstGeom>
          <a:noFill/>
          <a:ln cap="flat" cmpd="sng" w="19050">
            <a:solidFill>
              <a:schemeClr val="accent3"/>
            </a:solidFill>
            <a:prstDash val="solid"/>
            <a:round/>
            <a:headEnd len="med" w="med" type="none"/>
            <a:tailEnd len="med" w="med" type="triangle"/>
          </a:ln>
        </p:spPr>
      </p:cxnSp>
      <p:sp>
        <p:nvSpPr>
          <p:cNvPr id="2308" name="Google Shape;2308;p78"/>
          <p:cNvSpPr txBox="1"/>
          <p:nvPr/>
        </p:nvSpPr>
        <p:spPr>
          <a:xfrm>
            <a:off x="5240987" y="2655525"/>
            <a:ext cx="512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chemeClr val="dk2"/>
                </a:solidFill>
              </a:rPr>
              <a:t>mTLS</a:t>
            </a:r>
            <a:endParaRPr sz="900">
              <a:solidFill>
                <a:schemeClr val="dk2"/>
              </a:solidFill>
            </a:endParaRPr>
          </a:p>
        </p:txBody>
      </p:sp>
      <p:sp>
        <p:nvSpPr>
          <p:cNvPr id="2309" name="Google Shape;2309;p78"/>
          <p:cNvSpPr txBox="1"/>
          <p:nvPr/>
        </p:nvSpPr>
        <p:spPr>
          <a:xfrm>
            <a:off x="5852208" y="3675825"/>
            <a:ext cx="512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chemeClr val="accent3"/>
                </a:solidFill>
              </a:rPr>
              <a:t>mTLS</a:t>
            </a:r>
            <a:endParaRPr sz="900">
              <a:solidFill>
                <a:schemeClr val="accent3"/>
              </a:solidFill>
            </a:endParaRPr>
          </a:p>
        </p:txBody>
      </p:sp>
      <p:sp>
        <p:nvSpPr>
          <p:cNvPr id="2310" name="Google Shape;2310;p78"/>
          <p:cNvSpPr txBox="1"/>
          <p:nvPr/>
        </p:nvSpPr>
        <p:spPr>
          <a:xfrm>
            <a:off x="5240996" y="4039838"/>
            <a:ext cx="512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chemeClr val="accent5"/>
                </a:solidFill>
              </a:rPr>
              <a:t>mTLS</a:t>
            </a:r>
            <a:endParaRPr sz="900">
              <a:solidFill>
                <a:schemeClr val="accent5"/>
              </a:solidFill>
            </a:endParaRPr>
          </a:p>
        </p:txBody>
      </p:sp>
      <p:cxnSp>
        <p:nvCxnSpPr>
          <p:cNvPr id="2311" name="Google Shape;2311;p78"/>
          <p:cNvCxnSpPr>
            <a:stCxn id="2312" idx="0"/>
            <a:endCxn id="2313" idx="1"/>
          </p:cNvCxnSpPr>
          <p:nvPr/>
        </p:nvCxnSpPr>
        <p:spPr>
          <a:xfrm flipH="1" rot="-5400000">
            <a:off x="4638934" y="1431977"/>
            <a:ext cx="38400" cy="3384000"/>
          </a:xfrm>
          <a:prstGeom prst="curvedConnector4">
            <a:avLst>
              <a:gd fmla="val -620117" name="adj1"/>
              <a:gd fmla="val 55569" name="adj2"/>
            </a:avLst>
          </a:prstGeom>
          <a:noFill/>
          <a:ln cap="flat" cmpd="sng" w="19050">
            <a:solidFill>
              <a:schemeClr val="accent5"/>
            </a:solidFill>
            <a:prstDash val="solid"/>
            <a:round/>
            <a:headEnd len="med" w="med" type="none"/>
            <a:tailEnd len="med" w="med" type="stealth"/>
          </a:ln>
        </p:spPr>
      </p:cxnSp>
      <p:grpSp>
        <p:nvGrpSpPr>
          <p:cNvPr id="2314" name="Google Shape;2314;p78"/>
          <p:cNvGrpSpPr/>
          <p:nvPr/>
        </p:nvGrpSpPr>
        <p:grpSpPr>
          <a:xfrm>
            <a:off x="7431052" y="841447"/>
            <a:ext cx="419759" cy="419675"/>
            <a:chOff x="5416888" y="1750413"/>
            <a:chExt cx="457204" cy="457212"/>
          </a:xfrm>
        </p:grpSpPr>
        <p:pic>
          <p:nvPicPr>
            <p:cNvPr id="2315" name="Google Shape;2315;p78"/>
            <p:cNvPicPr preferRelativeResize="0"/>
            <p:nvPr/>
          </p:nvPicPr>
          <p:blipFill rotWithShape="1">
            <a:blip r:embed="rId4">
              <a:alphaModFix/>
            </a:blip>
            <a:srcRect b="0" l="0" r="0" t="0"/>
            <a:stretch/>
          </p:blipFill>
          <p:spPr>
            <a:xfrm>
              <a:off x="5416888" y="1750413"/>
              <a:ext cx="457200" cy="457200"/>
            </a:xfrm>
            <a:prstGeom prst="rect">
              <a:avLst/>
            </a:prstGeom>
            <a:noFill/>
            <a:ln>
              <a:noFill/>
            </a:ln>
          </p:spPr>
        </p:pic>
        <p:sp>
          <p:nvSpPr>
            <p:cNvPr id="2316" name="Google Shape;2316;p78"/>
            <p:cNvSpPr/>
            <p:nvPr/>
          </p:nvSpPr>
          <p:spPr>
            <a:xfrm>
              <a:off x="5416892" y="1750425"/>
              <a:ext cx="457200" cy="457200"/>
            </a:xfrm>
            <a:prstGeom prst="ellipse">
              <a:avLst/>
            </a:prstGeom>
            <a:no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marR="0" rtl="0" algn="l">
                <a:spcBef>
                  <a:spcPts val="0"/>
                </a:spcBef>
                <a:spcAft>
                  <a:spcPts val="0"/>
                </a:spcAft>
                <a:buNone/>
              </a:pPr>
              <a:r>
                <a:t/>
              </a:r>
              <a:endParaRPr sz="1400">
                <a:solidFill>
                  <a:schemeClr val="dk1"/>
                </a:solidFill>
                <a:latin typeface="Salesforce Sans"/>
                <a:ea typeface="Salesforce Sans"/>
                <a:cs typeface="Salesforce Sans"/>
                <a:sym typeface="Salesforce Sans"/>
              </a:endParaRPr>
            </a:p>
          </p:txBody>
        </p:sp>
      </p:grpSp>
      <p:grpSp>
        <p:nvGrpSpPr>
          <p:cNvPr id="2317" name="Google Shape;2317;p78"/>
          <p:cNvGrpSpPr/>
          <p:nvPr/>
        </p:nvGrpSpPr>
        <p:grpSpPr>
          <a:xfrm>
            <a:off x="7011311" y="553207"/>
            <a:ext cx="419755" cy="422076"/>
            <a:chOff x="4725350" y="2525288"/>
            <a:chExt cx="457200" cy="459828"/>
          </a:xfrm>
        </p:grpSpPr>
        <p:sp>
          <p:nvSpPr>
            <p:cNvPr id="2318" name="Google Shape;2318;p78"/>
            <p:cNvSpPr/>
            <p:nvPr/>
          </p:nvSpPr>
          <p:spPr>
            <a:xfrm>
              <a:off x="4725350" y="2526638"/>
              <a:ext cx="457200" cy="457200"/>
            </a:xfrm>
            <a:prstGeom prst="ellipse">
              <a:avLst/>
            </a:prstGeom>
            <a:no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marR="0" rtl="0" algn="l">
                <a:spcBef>
                  <a:spcPts val="0"/>
                </a:spcBef>
                <a:spcAft>
                  <a:spcPts val="0"/>
                </a:spcAft>
                <a:buNone/>
              </a:pPr>
              <a:r>
                <a:t/>
              </a:r>
              <a:endParaRPr sz="1400">
                <a:solidFill>
                  <a:schemeClr val="dk1"/>
                </a:solidFill>
                <a:latin typeface="Salesforce Sans"/>
                <a:ea typeface="Salesforce Sans"/>
                <a:cs typeface="Salesforce Sans"/>
                <a:sym typeface="Salesforce Sans"/>
              </a:endParaRPr>
            </a:p>
          </p:txBody>
        </p:sp>
        <p:pic>
          <p:nvPicPr>
            <p:cNvPr id="2319" name="Google Shape;2319;p78"/>
            <p:cNvPicPr preferRelativeResize="0"/>
            <p:nvPr/>
          </p:nvPicPr>
          <p:blipFill rotWithShape="1">
            <a:blip r:embed="rId5">
              <a:alphaModFix/>
            </a:blip>
            <a:srcRect b="0" l="0" r="0" t="0"/>
            <a:stretch/>
          </p:blipFill>
          <p:spPr>
            <a:xfrm>
              <a:off x="4725350" y="2525288"/>
              <a:ext cx="457200" cy="459828"/>
            </a:xfrm>
            <a:prstGeom prst="rect">
              <a:avLst/>
            </a:prstGeom>
            <a:noFill/>
            <a:ln>
              <a:noFill/>
            </a:ln>
          </p:spPr>
        </p:pic>
      </p:grpSp>
      <p:grpSp>
        <p:nvGrpSpPr>
          <p:cNvPr id="2320" name="Google Shape;2320;p78"/>
          <p:cNvGrpSpPr/>
          <p:nvPr/>
        </p:nvGrpSpPr>
        <p:grpSpPr>
          <a:xfrm>
            <a:off x="7011576" y="1050665"/>
            <a:ext cx="419755" cy="419664"/>
            <a:chOff x="576086" y="2526638"/>
            <a:chExt cx="457200" cy="457200"/>
          </a:xfrm>
        </p:grpSpPr>
        <p:sp>
          <p:nvSpPr>
            <p:cNvPr id="2321" name="Google Shape;2321;p78"/>
            <p:cNvSpPr/>
            <p:nvPr/>
          </p:nvSpPr>
          <p:spPr>
            <a:xfrm>
              <a:off x="576086" y="2526638"/>
              <a:ext cx="457200" cy="457200"/>
            </a:xfrm>
            <a:prstGeom prst="ellipse">
              <a:avLst/>
            </a:prstGeom>
            <a:no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marR="0" rtl="0" algn="l">
                <a:spcBef>
                  <a:spcPts val="0"/>
                </a:spcBef>
                <a:spcAft>
                  <a:spcPts val="0"/>
                </a:spcAft>
                <a:buNone/>
              </a:pPr>
              <a:r>
                <a:t/>
              </a:r>
              <a:endParaRPr sz="1400">
                <a:solidFill>
                  <a:schemeClr val="dk1"/>
                </a:solidFill>
                <a:latin typeface="Salesforce Sans"/>
                <a:ea typeface="Salesforce Sans"/>
                <a:cs typeface="Salesforce Sans"/>
                <a:sym typeface="Salesforce Sans"/>
              </a:endParaRPr>
            </a:p>
          </p:txBody>
        </p:sp>
        <p:pic>
          <p:nvPicPr>
            <p:cNvPr id="2322" name="Google Shape;2322;p78"/>
            <p:cNvPicPr preferRelativeResize="0"/>
            <p:nvPr/>
          </p:nvPicPr>
          <p:blipFill rotWithShape="1">
            <a:blip r:embed="rId6">
              <a:alphaModFix/>
            </a:blip>
            <a:srcRect b="0" l="0" r="0" t="0"/>
            <a:stretch/>
          </p:blipFill>
          <p:spPr>
            <a:xfrm>
              <a:off x="576086" y="2527944"/>
              <a:ext cx="457200" cy="454587"/>
            </a:xfrm>
            <a:prstGeom prst="rect">
              <a:avLst/>
            </a:prstGeom>
            <a:noFill/>
            <a:ln>
              <a:noFill/>
            </a:ln>
          </p:spPr>
        </p:pic>
      </p:grpSp>
      <p:grpSp>
        <p:nvGrpSpPr>
          <p:cNvPr id="2323" name="Google Shape;2323;p78"/>
          <p:cNvGrpSpPr/>
          <p:nvPr/>
        </p:nvGrpSpPr>
        <p:grpSpPr>
          <a:xfrm>
            <a:off x="6591737" y="827424"/>
            <a:ext cx="419755" cy="419664"/>
            <a:chOff x="1267631" y="2526600"/>
            <a:chExt cx="457200" cy="457200"/>
          </a:xfrm>
        </p:grpSpPr>
        <p:pic>
          <p:nvPicPr>
            <p:cNvPr id="2324" name="Google Shape;2324;p78"/>
            <p:cNvPicPr preferRelativeResize="0"/>
            <p:nvPr/>
          </p:nvPicPr>
          <p:blipFill rotWithShape="1">
            <a:blip r:embed="rId7">
              <a:alphaModFix/>
            </a:blip>
            <a:srcRect b="0" l="0" r="0" t="0"/>
            <a:stretch/>
          </p:blipFill>
          <p:spPr>
            <a:xfrm>
              <a:off x="1267631" y="2527900"/>
              <a:ext cx="457200" cy="454587"/>
            </a:xfrm>
            <a:prstGeom prst="rect">
              <a:avLst/>
            </a:prstGeom>
            <a:noFill/>
            <a:ln>
              <a:noFill/>
            </a:ln>
          </p:spPr>
        </p:pic>
        <p:sp>
          <p:nvSpPr>
            <p:cNvPr id="2325" name="Google Shape;2325;p78"/>
            <p:cNvSpPr/>
            <p:nvPr/>
          </p:nvSpPr>
          <p:spPr>
            <a:xfrm>
              <a:off x="1267631" y="2526600"/>
              <a:ext cx="457200" cy="457200"/>
            </a:xfrm>
            <a:prstGeom prst="ellipse">
              <a:avLst/>
            </a:prstGeom>
            <a:no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marR="0" rtl="0" algn="l">
                <a:spcBef>
                  <a:spcPts val="0"/>
                </a:spcBef>
                <a:spcAft>
                  <a:spcPts val="0"/>
                </a:spcAft>
                <a:buNone/>
              </a:pPr>
              <a:r>
                <a:t/>
              </a:r>
              <a:endParaRPr sz="1400">
                <a:solidFill>
                  <a:schemeClr val="dk1"/>
                </a:solidFill>
                <a:latin typeface="Salesforce Sans"/>
                <a:ea typeface="Salesforce Sans"/>
                <a:cs typeface="Salesforce Sans"/>
                <a:sym typeface="Salesforce Sans"/>
              </a:endParaRPr>
            </a:p>
          </p:txBody>
        </p:sp>
      </p:grpSp>
      <p:cxnSp>
        <p:nvCxnSpPr>
          <p:cNvPr id="2326" name="Google Shape;2326;p78"/>
          <p:cNvCxnSpPr>
            <a:stCxn id="2325" idx="2"/>
            <a:endCxn id="2294" idx="3"/>
          </p:cNvCxnSpPr>
          <p:nvPr/>
        </p:nvCxnSpPr>
        <p:spPr>
          <a:xfrm rot="10800000">
            <a:off x="3518837" y="1022556"/>
            <a:ext cx="3072900" cy="14700"/>
          </a:xfrm>
          <a:prstGeom prst="curvedConnector3">
            <a:avLst>
              <a:gd fmla="val 49999" name="adj1"/>
            </a:avLst>
          </a:prstGeom>
          <a:noFill/>
          <a:ln cap="flat" cmpd="sng" w="9525">
            <a:solidFill>
              <a:schemeClr val="dk1"/>
            </a:solidFill>
            <a:prstDash val="solid"/>
            <a:round/>
            <a:headEnd len="med" w="med" type="none"/>
            <a:tailEnd len="med" w="med" type="stealth"/>
          </a:ln>
        </p:spPr>
      </p:cxnSp>
      <p:sp>
        <p:nvSpPr>
          <p:cNvPr id="2327" name="Google Shape;2327;p78"/>
          <p:cNvSpPr txBox="1"/>
          <p:nvPr/>
        </p:nvSpPr>
        <p:spPr>
          <a:xfrm>
            <a:off x="5232406" y="1977656"/>
            <a:ext cx="512100" cy="273900"/>
          </a:xfrm>
          <a:prstGeom prst="rect">
            <a:avLst/>
          </a:prstGeom>
          <a:noFill/>
          <a:ln>
            <a:noFill/>
          </a:ln>
        </p:spPr>
        <p:txBody>
          <a:bodyPr anchorCtr="0" anchor="t" bIns="68625" lIns="68625" spcFirstLastPara="1" rIns="68625" wrap="square" tIns="68625">
            <a:noAutofit/>
          </a:bodyPr>
          <a:lstStyle/>
          <a:p>
            <a:pPr indent="0" lvl="0" marL="0" rtl="0" algn="l">
              <a:spcBef>
                <a:spcPts val="0"/>
              </a:spcBef>
              <a:spcAft>
                <a:spcPts val="0"/>
              </a:spcAft>
              <a:buNone/>
            </a:pPr>
            <a:r>
              <a:rPr lang="en" sz="900">
                <a:solidFill>
                  <a:schemeClr val="dk1"/>
                </a:solidFill>
              </a:rPr>
              <a:t>mTLS</a:t>
            </a:r>
            <a:endParaRPr sz="900">
              <a:solidFill>
                <a:schemeClr val="dk1"/>
              </a:solidFill>
            </a:endParaRPr>
          </a:p>
        </p:txBody>
      </p:sp>
      <p:grpSp>
        <p:nvGrpSpPr>
          <p:cNvPr id="2328" name="Google Shape;2328;p78"/>
          <p:cNvGrpSpPr/>
          <p:nvPr/>
        </p:nvGrpSpPr>
        <p:grpSpPr>
          <a:xfrm>
            <a:off x="6361906" y="2631498"/>
            <a:ext cx="1054631" cy="334532"/>
            <a:chOff x="7284479" y="2005370"/>
            <a:chExt cx="1405800" cy="446400"/>
          </a:xfrm>
        </p:grpSpPr>
        <p:sp>
          <p:nvSpPr>
            <p:cNvPr id="2329" name="Google Shape;2329;p78"/>
            <p:cNvSpPr/>
            <p:nvPr/>
          </p:nvSpPr>
          <p:spPr>
            <a:xfrm>
              <a:off x="7284479" y="2005370"/>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RUNTIME MANAGER</a:t>
              </a:r>
              <a:endParaRPr sz="1100"/>
            </a:p>
          </p:txBody>
        </p:sp>
        <p:pic>
          <p:nvPicPr>
            <p:cNvPr id="2330" name="Google Shape;2330;p78"/>
            <p:cNvPicPr preferRelativeResize="0"/>
            <p:nvPr/>
          </p:nvPicPr>
          <p:blipFill rotWithShape="1">
            <a:blip r:embed="rId8">
              <a:alphaModFix/>
            </a:blip>
            <a:srcRect b="0" l="0" r="0" t="0"/>
            <a:stretch/>
          </p:blipFill>
          <p:spPr>
            <a:xfrm>
              <a:off x="7327256" y="2037874"/>
              <a:ext cx="360000" cy="360000"/>
            </a:xfrm>
            <a:prstGeom prst="ellipse">
              <a:avLst/>
            </a:prstGeom>
            <a:solidFill>
              <a:schemeClr val="lt1"/>
            </a:solidFill>
            <a:ln>
              <a:noFill/>
            </a:ln>
          </p:spPr>
        </p:pic>
      </p:grpSp>
      <p:grpSp>
        <p:nvGrpSpPr>
          <p:cNvPr id="2331" name="Google Shape;2331;p78"/>
          <p:cNvGrpSpPr/>
          <p:nvPr/>
        </p:nvGrpSpPr>
        <p:grpSpPr>
          <a:xfrm>
            <a:off x="6360059" y="2297553"/>
            <a:ext cx="1054631" cy="334532"/>
            <a:chOff x="10211511" y="3634849"/>
            <a:chExt cx="1405800" cy="446400"/>
          </a:xfrm>
        </p:grpSpPr>
        <p:sp>
          <p:nvSpPr>
            <p:cNvPr id="2332" name="Google Shape;2332;p78"/>
            <p:cNvSpPr/>
            <p:nvPr/>
          </p:nvSpPr>
          <p:spPr>
            <a:xfrm>
              <a:off x="10211511" y="3634849"/>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lnSpc>
                  <a:spcPct val="100000"/>
                </a:lnSpc>
                <a:spcBef>
                  <a:spcPts val="0"/>
                </a:spcBef>
                <a:spcAft>
                  <a:spcPts val="0"/>
                </a:spcAft>
                <a:buNone/>
              </a:pPr>
              <a:r>
                <a:rPr b="1" i="0" lang="en" sz="600" u="none" cap="none" strike="noStrike">
                  <a:solidFill>
                    <a:schemeClr val="lt1"/>
                  </a:solidFill>
                  <a:latin typeface="Arial"/>
                  <a:ea typeface="Arial"/>
                  <a:cs typeface="Arial"/>
                  <a:sym typeface="Arial"/>
                </a:rPr>
                <a:t>MANAGEMENT CENTER</a:t>
              </a:r>
              <a:endParaRPr b="1" i="0" sz="600" u="none" cap="none" strike="noStrike">
                <a:solidFill>
                  <a:schemeClr val="lt1"/>
                </a:solidFill>
                <a:latin typeface="Salesforce Sans"/>
                <a:ea typeface="Salesforce Sans"/>
                <a:cs typeface="Salesforce Sans"/>
                <a:sym typeface="Salesforce Sans"/>
              </a:endParaRPr>
            </a:p>
          </p:txBody>
        </p:sp>
        <p:pic>
          <p:nvPicPr>
            <p:cNvPr id="2333" name="Google Shape;2333;p78"/>
            <p:cNvPicPr preferRelativeResize="0"/>
            <p:nvPr/>
          </p:nvPicPr>
          <p:blipFill rotWithShape="1">
            <a:blip r:embed="rId9">
              <a:alphaModFix/>
            </a:blip>
            <a:srcRect b="0" l="0" r="0" t="0"/>
            <a:stretch/>
          </p:blipFill>
          <p:spPr>
            <a:xfrm>
              <a:off x="10293360" y="3663668"/>
              <a:ext cx="360000" cy="360000"/>
            </a:xfrm>
            <a:prstGeom prst="ellipse">
              <a:avLst/>
            </a:prstGeom>
            <a:solidFill>
              <a:schemeClr val="lt1"/>
            </a:solidFill>
            <a:ln>
              <a:noFill/>
            </a:ln>
          </p:spPr>
        </p:pic>
      </p:grpSp>
      <p:grpSp>
        <p:nvGrpSpPr>
          <p:cNvPr id="2334" name="Google Shape;2334;p78"/>
          <p:cNvGrpSpPr/>
          <p:nvPr/>
        </p:nvGrpSpPr>
        <p:grpSpPr>
          <a:xfrm>
            <a:off x="804425" y="725593"/>
            <a:ext cx="597730" cy="448905"/>
            <a:chOff x="500900" y="3146793"/>
            <a:chExt cx="597730" cy="448905"/>
          </a:xfrm>
        </p:grpSpPr>
        <p:pic>
          <p:nvPicPr>
            <p:cNvPr id="2335" name="Google Shape;2335;p78"/>
            <p:cNvPicPr preferRelativeResize="0"/>
            <p:nvPr/>
          </p:nvPicPr>
          <p:blipFill rotWithShape="1">
            <a:blip r:embed="rId10">
              <a:alphaModFix/>
            </a:blip>
            <a:srcRect b="0" l="0" r="0" t="0"/>
            <a:stretch/>
          </p:blipFill>
          <p:spPr>
            <a:xfrm>
              <a:off x="500900" y="3309750"/>
              <a:ext cx="279259" cy="285948"/>
            </a:xfrm>
            <a:prstGeom prst="rect">
              <a:avLst/>
            </a:prstGeom>
            <a:noFill/>
            <a:ln>
              <a:noFill/>
            </a:ln>
          </p:spPr>
        </p:pic>
        <p:grpSp>
          <p:nvGrpSpPr>
            <p:cNvPr id="2336" name="Google Shape;2336;p78"/>
            <p:cNvGrpSpPr/>
            <p:nvPr/>
          </p:nvGrpSpPr>
          <p:grpSpPr>
            <a:xfrm>
              <a:off x="732152" y="3146793"/>
              <a:ext cx="366478" cy="218928"/>
              <a:chOff x="4376351" y="4453555"/>
              <a:chExt cx="512700" cy="300767"/>
            </a:xfrm>
          </p:grpSpPr>
          <p:pic>
            <p:nvPicPr>
              <p:cNvPr id="2337" name="Google Shape;2337;p78"/>
              <p:cNvPicPr preferRelativeResize="0"/>
              <p:nvPr/>
            </p:nvPicPr>
            <p:blipFill rotWithShape="1">
              <a:blip r:embed="rId11">
                <a:alphaModFix/>
              </a:blip>
              <a:srcRect b="0" l="0" r="0" t="0"/>
              <a:stretch/>
            </p:blipFill>
            <p:spPr>
              <a:xfrm>
                <a:off x="4376351" y="4453555"/>
                <a:ext cx="512700" cy="300767"/>
              </a:xfrm>
              <a:prstGeom prst="rect">
                <a:avLst/>
              </a:prstGeom>
              <a:noFill/>
              <a:ln>
                <a:noFill/>
              </a:ln>
            </p:spPr>
          </p:pic>
          <p:sp>
            <p:nvSpPr>
              <p:cNvPr id="2338" name="Google Shape;2338;p78"/>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39" name="Google Shape;2339;p78"/>
          <p:cNvGrpSpPr/>
          <p:nvPr/>
        </p:nvGrpSpPr>
        <p:grpSpPr>
          <a:xfrm>
            <a:off x="4161977" y="3046599"/>
            <a:ext cx="796243" cy="566926"/>
            <a:chOff x="2720050" y="4405325"/>
            <a:chExt cx="669900" cy="873000"/>
          </a:xfrm>
        </p:grpSpPr>
        <p:sp>
          <p:nvSpPr>
            <p:cNvPr id="2340" name="Google Shape;2340;p78"/>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341" name="Google Shape;2341;p78"/>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2342" name="Google Shape;2342;p78"/>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App</a:t>
              </a:r>
              <a:endParaRPr i="0" sz="900" u="none" cap="none" strike="noStrike">
                <a:solidFill>
                  <a:srgbClr val="FFFFFF"/>
                </a:solidFill>
              </a:endParaRPr>
            </a:p>
          </p:txBody>
        </p:sp>
      </p:grpSp>
      <p:grpSp>
        <p:nvGrpSpPr>
          <p:cNvPr id="2343" name="Google Shape;2343;p78"/>
          <p:cNvGrpSpPr/>
          <p:nvPr/>
        </p:nvGrpSpPr>
        <p:grpSpPr>
          <a:xfrm>
            <a:off x="2568381" y="3046599"/>
            <a:ext cx="795506" cy="566926"/>
            <a:chOff x="2720050" y="4405325"/>
            <a:chExt cx="669900" cy="873000"/>
          </a:xfrm>
        </p:grpSpPr>
        <p:sp>
          <p:nvSpPr>
            <p:cNvPr id="2344" name="Google Shape;2344;p78"/>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345" name="Google Shape;2345;p78"/>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2312" name="Google Shape;2312;p78"/>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App</a:t>
              </a:r>
              <a:endParaRPr i="0" sz="900" u="none" cap="none" strike="noStrike">
                <a:solidFill>
                  <a:srgbClr val="FFFFFF"/>
                </a:solidFill>
              </a:endParaRPr>
            </a:p>
          </p:txBody>
        </p:sp>
      </p:grpSp>
      <p:grpSp>
        <p:nvGrpSpPr>
          <p:cNvPr id="2346" name="Google Shape;2346;p78"/>
          <p:cNvGrpSpPr/>
          <p:nvPr/>
        </p:nvGrpSpPr>
        <p:grpSpPr>
          <a:xfrm>
            <a:off x="968181" y="3046599"/>
            <a:ext cx="795506" cy="566926"/>
            <a:chOff x="2720050" y="4405325"/>
            <a:chExt cx="669900" cy="873000"/>
          </a:xfrm>
        </p:grpSpPr>
        <p:sp>
          <p:nvSpPr>
            <p:cNvPr id="2347" name="Google Shape;2347;p78"/>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348" name="Google Shape;2348;p78"/>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Mule</a:t>
              </a:r>
              <a:endParaRPr i="0" sz="900" u="none" cap="none" strike="noStrike">
                <a:solidFill>
                  <a:srgbClr val="FFFFFF"/>
                </a:solidFill>
              </a:endParaRPr>
            </a:p>
          </p:txBody>
        </p:sp>
        <p:sp>
          <p:nvSpPr>
            <p:cNvPr id="2306" name="Google Shape;2306;p78"/>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rPr>
                <a:t>App</a:t>
              </a:r>
              <a:endParaRPr i="0" sz="900" u="none" cap="none" strike="noStrike">
                <a:solidFill>
                  <a:srgbClr val="FFFFFF"/>
                </a:solidFill>
              </a:endParaRPr>
            </a:p>
          </p:txBody>
        </p:sp>
      </p:grpSp>
      <p:grpSp>
        <p:nvGrpSpPr>
          <p:cNvPr id="2349" name="Google Shape;2349;p78"/>
          <p:cNvGrpSpPr/>
          <p:nvPr/>
        </p:nvGrpSpPr>
        <p:grpSpPr>
          <a:xfrm>
            <a:off x="6360652" y="2974855"/>
            <a:ext cx="1051538" cy="338327"/>
            <a:chOff x="4492485" y="2754718"/>
            <a:chExt cx="1405800" cy="446400"/>
          </a:xfrm>
        </p:grpSpPr>
        <p:sp>
          <p:nvSpPr>
            <p:cNvPr id="2302" name="Google Shape;2302;p78"/>
            <p:cNvSpPr/>
            <p:nvPr/>
          </p:nvSpPr>
          <p:spPr>
            <a:xfrm>
              <a:off x="4492485" y="2754718"/>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431650" spcFirstLastPara="1" rIns="71925" wrap="square" tIns="0">
              <a:noAutofit/>
            </a:bodyPr>
            <a:lstStyle/>
            <a:p>
              <a:pPr indent="0" lvl="0" marL="0" marR="0" rtl="0" algn="l">
                <a:lnSpc>
                  <a:spcPct val="100000"/>
                </a:lnSpc>
                <a:spcBef>
                  <a:spcPts val="0"/>
                </a:spcBef>
                <a:spcAft>
                  <a:spcPts val="0"/>
                </a:spcAft>
                <a:buNone/>
              </a:pPr>
              <a:r>
                <a:rPr b="1" i="0" lang="en" sz="600" u="none" cap="none" strike="noStrike">
                  <a:solidFill>
                    <a:srgbClr val="FFFFFF"/>
                  </a:solidFill>
                  <a:latin typeface="Salesforce Sans"/>
                  <a:ea typeface="Salesforce Sans"/>
                  <a:cs typeface="Salesforce Sans"/>
                  <a:sym typeface="Salesforce Sans"/>
                </a:rPr>
                <a:t>       API MANAGER</a:t>
              </a:r>
              <a:endParaRPr sz="600">
                <a:latin typeface="Salesforce Sans"/>
                <a:ea typeface="Salesforce Sans"/>
                <a:cs typeface="Salesforce Sans"/>
                <a:sym typeface="Salesforce Sans"/>
              </a:endParaRPr>
            </a:p>
          </p:txBody>
        </p:sp>
        <p:pic>
          <p:nvPicPr>
            <p:cNvPr id="2307" name="Google Shape;2307;p78"/>
            <p:cNvPicPr preferRelativeResize="0"/>
            <p:nvPr/>
          </p:nvPicPr>
          <p:blipFill rotWithShape="1">
            <a:blip r:embed="rId12">
              <a:alphaModFix/>
            </a:blip>
            <a:srcRect b="0" l="0" r="0" t="0"/>
            <a:stretch/>
          </p:blipFill>
          <p:spPr>
            <a:xfrm>
              <a:off x="4549125" y="2795604"/>
              <a:ext cx="360000" cy="360000"/>
            </a:xfrm>
            <a:prstGeom prst="ellipse">
              <a:avLst/>
            </a:prstGeom>
            <a:solidFill>
              <a:srgbClr val="FFFFFF"/>
            </a:solid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3" name="Shape 2353"/>
        <p:cNvGrpSpPr/>
        <p:nvPr/>
      </p:nvGrpSpPr>
      <p:grpSpPr>
        <a:xfrm>
          <a:off x="0" y="0"/>
          <a:ext cx="0" cy="0"/>
          <a:chOff x="0" y="0"/>
          <a:chExt cx="0" cy="0"/>
        </a:xfrm>
      </p:grpSpPr>
      <p:grpSp>
        <p:nvGrpSpPr>
          <p:cNvPr id="2354" name="Google Shape;2354;p79"/>
          <p:cNvGrpSpPr/>
          <p:nvPr/>
        </p:nvGrpSpPr>
        <p:grpSpPr>
          <a:xfrm>
            <a:off x="1727635" y="3236358"/>
            <a:ext cx="2508785" cy="1568896"/>
            <a:chOff x="4611743" y="4420400"/>
            <a:chExt cx="3454200" cy="2225700"/>
          </a:xfrm>
        </p:grpSpPr>
        <p:sp>
          <p:nvSpPr>
            <p:cNvPr id="2355" name="Google Shape;2355;p79"/>
            <p:cNvSpPr/>
            <p:nvPr/>
          </p:nvSpPr>
          <p:spPr>
            <a:xfrm>
              <a:off x="4611743" y="4420400"/>
              <a:ext cx="3454200" cy="2225700"/>
            </a:xfrm>
            <a:prstGeom prst="roundRect">
              <a:avLst>
                <a:gd fmla="val 3610" name="adj"/>
              </a:avLst>
            </a:prstGeom>
            <a:solidFill>
              <a:srgbClr val="A4C2F4"/>
            </a:solidFill>
            <a:ln>
              <a:noFill/>
            </a:ln>
          </p:spPr>
          <p:txBody>
            <a:bodyPr anchorCtr="0" anchor="t"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1000" u="none" cap="none" strike="noStrike">
                  <a:solidFill>
                    <a:schemeClr val="dk2"/>
                  </a:solidFill>
                </a:rPr>
                <a:t>Anypoint </a:t>
              </a:r>
              <a:r>
                <a:rPr lang="en" sz="1000">
                  <a:solidFill>
                    <a:schemeClr val="dk2"/>
                  </a:solidFill>
                </a:rPr>
                <a:t>Standalone Mule</a:t>
              </a:r>
              <a:endParaRPr i="0" sz="1000" u="none" cap="none" strike="noStrike">
                <a:solidFill>
                  <a:schemeClr val="dk2"/>
                </a:solidFill>
              </a:endParaRPr>
            </a:p>
          </p:txBody>
        </p:sp>
        <p:sp>
          <p:nvSpPr>
            <p:cNvPr id="2356" name="Google Shape;2356;p79"/>
            <p:cNvSpPr/>
            <p:nvPr/>
          </p:nvSpPr>
          <p:spPr>
            <a:xfrm>
              <a:off x="4759678" y="4849707"/>
              <a:ext cx="1515300" cy="17112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sp>
          <p:nvSpPr>
            <p:cNvPr id="2357" name="Google Shape;2357;p79"/>
            <p:cNvSpPr/>
            <p:nvPr/>
          </p:nvSpPr>
          <p:spPr>
            <a:xfrm>
              <a:off x="6370473" y="4849707"/>
              <a:ext cx="1515300" cy="1711200"/>
            </a:xfrm>
            <a:prstGeom prst="roundRect">
              <a:avLst>
                <a:gd fmla="val 9458" name="adj"/>
              </a:avLst>
            </a:prstGeom>
            <a:solidFill>
              <a:srgbClr val="666666"/>
            </a:solidFill>
            <a:ln>
              <a:noFill/>
            </a:ln>
          </p:spPr>
          <p:txBody>
            <a:bodyPr anchorCtr="0" anchor="b"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Server</a:t>
              </a:r>
              <a:endParaRPr i="0" sz="900" u="none" cap="none" strike="noStrike">
                <a:solidFill>
                  <a:srgbClr val="FFFFFF"/>
                </a:solidFill>
              </a:endParaRPr>
            </a:p>
          </p:txBody>
        </p:sp>
        <p:grpSp>
          <p:nvGrpSpPr>
            <p:cNvPr id="2358" name="Google Shape;2358;p79"/>
            <p:cNvGrpSpPr/>
            <p:nvPr/>
          </p:nvGrpSpPr>
          <p:grpSpPr>
            <a:xfrm>
              <a:off x="4806333" y="4850002"/>
              <a:ext cx="669364" cy="677535"/>
              <a:chOff x="2720050" y="4405325"/>
              <a:chExt cx="669900" cy="873000"/>
            </a:xfrm>
          </p:grpSpPr>
          <p:sp>
            <p:nvSpPr>
              <p:cNvPr id="2359" name="Google Shape;2359;p79"/>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360" name="Google Shape;2360;p79"/>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361" name="Google Shape;2361;p79"/>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2362" name="Google Shape;2362;p79"/>
            <p:cNvGrpSpPr/>
            <p:nvPr/>
          </p:nvGrpSpPr>
          <p:grpSpPr>
            <a:xfrm>
              <a:off x="5545007" y="4849982"/>
              <a:ext cx="669364" cy="677535"/>
              <a:chOff x="2720050" y="4405325"/>
              <a:chExt cx="669900" cy="873000"/>
            </a:xfrm>
          </p:grpSpPr>
          <p:sp>
            <p:nvSpPr>
              <p:cNvPr id="2363" name="Google Shape;2363;p79"/>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364" name="Google Shape;2364;p79"/>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365" name="Google Shape;2365;p79"/>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2366" name="Google Shape;2366;p79"/>
            <p:cNvGrpSpPr/>
            <p:nvPr/>
          </p:nvGrpSpPr>
          <p:grpSpPr>
            <a:xfrm>
              <a:off x="6417129" y="4850002"/>
              <a:ext cx="669364" cy="677535"/>
              <a:chOff x="2720050" y="4405325"/>
              <a:chExt cx="669900" cy="873000"/>
            </a:xfrm>
          </p:grpSpPr>
          <p:sp>
            <p:nvSpPr>
              <p:cNvPr id="2367" name="Google Shape;2367;p79"/>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368" name="Google Shape;2368;p79"/>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369" name="Google Shape;2369;p79"/>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nvGrpSpPr>
            <p:cNvPr id="2370" name="Google Shape;2370;p79"/>
            <p:cNvGrpSpPr/>
            <p:nvPr/>
          </p:nvGrpSpPr>
          <p:grpSpPr>
            <a:xfrm>
              <a:off x="7155803" y="4849982"/>
              <a:ext cx="669364" cy="677535"/>
              <a:chOff x="2720050" y="4405325"/>
              <a:chExt cx="669900" cy="873000"/>
            </a:xfrm>
          </p:grpSpPr>
          <p:sp>
            <p:nvSpPr>
              <p:cNvPr id="2371" name="Google Shape;2371;p79"/>
              <p:cNvSpPr/>
              <p:nvPr/>
            </p:nvSpPr>
            <p:spPr>
              <a:xfrm>
                <a:off x="2720050" y="4405325"/>
                <a:ext cx="669900" cy="873000"/>
              </a:xfrm>
              <a:prstGeom prst="roundRect">
                <a:avLst>
                  <a:gd fmla="val 16667" name="adj"/>
                </a:avLst>
              </a:prstGeom>
              <a:solidFill>
                <a:srgbClr val="999999"/>
              </a:solidFill>
              <a:ln>
                <a:noFill/>
              </a:ln>
            </p:spPr>
            <p:txBody>
              <a:bodyPr anchorCtr="0" anchor="ctr" bIns="68625" lIns="68625" spcFirstLastPara="1" rIns="68625" wrap="square" tIns="68625">
                <a:noAutofit/>
              </a:bodyPr>
              <a:lstStyle/>
              <a:p>
                <a:pPr indent="0" lvl="0" marL="0" marR="0" rtl="0" algn="l">
                  <a:lnSpc>
                    <a:spcPct val="100000"/>
                  </a:lnSpc>
                  <a:spcBef>
                    <a:spcPts val="0"/>
                  </a:spcBef>
                  <a:spcAft>
                    <a:spcPts val="0"/>
                  </a:spcAft>
                  <a:buClr>
                    <a:srgbClr val="000000"/>
                  </a:buClr>
                  <a:buSzPts val="500"/>
                  <a:buFont typeface="Arial"/>
                  <a:buNone/>
                </a:pPr>
                <a:r>
                  <a:t/>
                </a:r>
                <a:endParaRPr i="0" sz="400" u="none" cap="none" strike="noStrike">
                  <a:solidFill>
                    <a:srgbClr val="000000"/>
                  </a:solidFill>
                </a:endParaRPr>
              </a:p>
            </p:txBody>
          </p:sp>
          <p:sp>
            <p:nvSpPr>
              <p:cNvPr id="2372" name="Google Shape;2372;p79"/>
              <p:cNvSpPr/>
              <p:nvPr/>
            </p:nvSpPr>
            <p:spPr>
              <a:xfrm>
                <a:off x="2737608" y="4865638"/>
                <a:ext cx="634800" cy="323100"/>
              </a:xfrm>
              <a:prstGeom prst="roundRect">
                <a:avLst>
                  <a:gd fmla="val 16667" name="adj"/>
                </a:avLst>
              </a:prstGeom>
              <a:solidFill>
                <a:srgbClr val="00A1DF"/>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Mule</a:t>
                </a:r>
                <a:endParaRPr i="0" sz="900" u="none" cap="none" strike="noStrike">
                  <a:solidFill>
                    <a:srgbClr val="FFFFFF"/>
                  </a:solidFill>
                </a:endParaRPr>
              </a:p>
            </p:txBody>
          </p:sp>
          <p:sp>
            <p:nvSpPr>
              <p:cNvPr id="2373" name="Google Shape;2373;p79"/>
              <p:cNvSpPr/>
              <p:nvPr/>
            </p:nvSpPr>
            <p:spPr>
              <a:xfrm>
                <a:off x="2737600" y="4494913"/>
                <a:ext cx="634800" cy="323100"/>
              </a:xfrm>
              <a:prstGeom prst="roundRect">
                <a:avLst>
                  <a:gd fmla="val 16667" name="adj"/>
                </a:avLst>
              </a:prstGeom>
              <a:solidFill>
                <a:srgbClr val="5E66F9"/>
              </a:solidFill>
              <a:ln>
                <a:noFill/>
              </a:ln>
            </p:spPr>
            <p:txBody>
              <a:bodyPr anchorCtr="0" anchor="ctr" bIns="68625" lIns="68625" spcFirstLastPara="1" rIns="68625" wrap="square" tIns="68625">
                <a:noAutofit/>
              </a:bodyPr>
              <a:lstStyle/>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FFFFFF"/>
                    </a:solidFill>
                  </a:rPr>
                  <a:t>App</a:t>
                </a:r>
                <a:endParaRPr i="0" sz="900" u="none" cap="none" strike="noStrike">
                  <a:solidFill>
                    <a:srgbClr val="FFFFFF"/>
                  </a:solidFill>
                </a:endParaRPr>
              </a:p>
            </p:txBody>
          </p:sp>
        </p:grpSp>
      </p:grpSp>
      <p:grpSp>
        <p:nvGrpSpPr>
          <p:cNvPr id="2374" name="Google Shape;2374;p79"/>
          <p:cNvGrpSpPr/>
          <p:nvPr/>
        </p:nvGrpSpPr>
        <p:grpSpPr>
          <a:xfrm>
            <a:off x="2442821" y="871587"/>
            <a:ext cx="773274" cy="1111979"/>
            <a:chOff x="1333502" y="996700"/>
            <a:chExt cx="1030757" cy="1483826"/>
          </a:xfrm>
        </p:grpSpPr>
        <p:pic>
          <p:nvPicPr>
            <p:cNvPr id="2375" name="Google Shape;2375;p79"/>
            <p:cNvPicPr preferRelativeResize="0"/>
            <p:nvPr/>
          </p:nvPicPr>
          <p:blipFill rotWithShape="1">
            <a:blip r:embed="rId3">
              <a:alphaModFix/>
            </a:blip>
            <a:srcRect b="0" l="0" r="0" t="0"/>
            <a:stretch/>
          </p:blipFill>
          <p:spPr>
            <a:xfrm>
              <a:off x="1333502" y="996700"/>
              <a:ext cx="1028700" cy="1028700"/>
            </a:xfrm>
            <a:prstGeom prst="rect">
              <a:avLst/>
            </a:prstGeom>
            <a:noFill/>
            <a:ln>
              <a:noFill/>
            </a:ln>
          </p:spPr>
        </p:pic>
        <p:sp>
          <p:nvSpPr>
            <p:cNvPr id="2376" name="Google Shape;2376;p79"/>
            <p:cNvSpPr txBox="1"/>
            <p:nvPr/>
          </p:nvSpPr>
          <p:spPr>
            <a:xfrm>
              <a:off x="1335559" y="2036526"/>
              <a:ext cx="1028700" cy="444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2"/>
                  </a:solidFill>
                </a:rPr>
                <a:t>Anypoint </a:t>
              </a:r>
              <a:r>
                <a:rPr b="0" i="0" lang="en" sz="1000" u="none" cap="none" strike="noStrike">
                  <a:solidFill>
                    <a:schemeClr val="dk2"/>
                  </a:solidFill>
                  <a:latin typeface="Arial"/>
                  <a:ea typeface="Arial"/>
                  <a:cs typeface="Arial"/>
                  <a:sym typeface="Arial"/>
                </a:rPr>
                <a:t>Studio</a:t>
              </a:r>
              <a:endParaRPr b="0" i="0" sz="1000" u="none" cap="none" strike="noStrike">
                <a:solidFill>
                  <a:schemeClr val="dk2"/>
                </a:solidFill>
                <a:latin typeface="Arial"/>
                <a:ea typeface="Arial"/>
                <a:cs typeface="Arial"/>
                <a:sym typeface="Arial"/>
              </a:endParaRPr>
            </a:p>
          </p:txBody>
        </p:sp>
      </p:grpSp>
      <p:sp>
        <p:nvSpPr>
          <p:cNvPr id="2377" name="Google Shape;2377;p79"/>
          <p:cNvSpPr txBox="1"/>
          <p:nvPr>
            <p:ph type="title"/>
          </p:nvPr>
        </p:nvSpPr>
        <p:spPr>
          <a:xfrm>
            <a:off x="456844" y="33364"/>
            <a:ext cx="7110000" cy="676800"/>
          </a:xfrm>
          <a:prstGeom prst="rect">
            <a:avLst/>
          </a:prstGeom>
        </p:spPr>
        <p:txBody>
          <a:bodyPr anchorCtr="0" anchor="ctr" bIns="68625" lIns="68625" spcFirstLastPara="1" rIns="68625" wrap="square" tIns="68625">
            <a:noAutofit/>
          </a:bodyPr>
          <a:lstStyle/>
          <a:p>
            <a:pPr indent="0" lvl="0" marL="0" rtl="0" algn="l">
              <a:spcBef>
                <a:spcPts val="0"/>
              </a:spcBef>
              <a:spcAft>
                <a:spcPts val="0"/>
              </a:spcAft>
              <a:buNone/>
            </a:pPr>
            <a:r>
              <a:rPr lang="en">
                <a:solidFill>
                  <a:schemeClr val="dk1"/>
                </a:solidFill>
                <a:latin typeface="Arial"/>
                <a:ea typeface="Arial"/>
                <a:cs typeface="Arial"/>
                <a:sym typeface="Arial"/>
              </a:rPr>
              <a:t>Application Deployment with Standalone Mule (PCE)</a:t>
            </a:r>
            <a:endParaRPr/>
          </a:p>
        </p:txBody>
      </p:sp>
      <p:cxnSp>
        <p:nvCxnSpPr>
          <p:cNvPr id="2378" name="Google Shape;2378;p79"/>
          <p:cNvCxnSpPr>
            <a:stCxn id="2379" idx="2"/>
            <a:endCxn id="2375" idx="3"/>
          </p:cNvCxnSpPr>
          <p:nvPr/>
        </p:nvCxnSpPr>
        <p:spPr>
          <a:xfrm flipH="1">
            <a:off x="3214478" y="1253093"/>
            <a:ext cx="3983100" cy="3900"/>
          </a:xfrm>
          <a:prstGeom prst="straightConnector1">
            <a:avLst/>
          </a:prstGeom>
          <a:noFill/>
          <a:ln cap="flat" cmpd="sng" w="9525">
            <a:solidFill>
              <a:schemeClr val="dk2"/>
            </a:solidFill>
            <a:prstDash val="solid"/>
            <a:round/>
            <a:headEnd len="med" w="med" type="none"/>
            <a:tailEnd len="med" w="med" type="stealth"/>
          </a:ln>
        </p:spPr>
      </p:cxnSp>
      <p:cxnSp>
        <p:nvCxnSpPr>
          <p:cNvPr id="2380" name="Google Shape;2380;p79"/>
          <p:cNvCxnSpPr>
            <a:stCxn id="2375" idx="3"/>
            <a:endCxn id="2381" idx="1"/>
          </p:cNvCxnSpPr>
          <p:nvPr/>
        </p:nvCxnSpPr>
        <p:spPr>
          <a:xfrm>
            <a:off x="3214552" y="1257041"/>
            <a:ext cx="3966600" cy="685500"/>
          </a:xfrm>
          <a:prstGeom prst="straightConnector1">
            <a:avLst/>
          </a:prstGeom>
          <a:noFill/>
          <a:ln cap="flat" cmpd="sng" w="9525">
            <a:solidFill>
              <a:schemeClr val="dk2"/>
            </a:solidFill>
            <a:prstDash val="solid"/>
            <a:round/>
            <a:headEnd len="med" w="med" type="none"/>
            <a:tailEnd len="med" w="med" type="stealth"/>
          </a:ln>
        </p:spPr>
      </p:cxnSp>
      <p:grpSp>
        <p:nvGrpSpPr>
          <p:cNvPr id="2382" name="Google Shape;2382;p79"/>
          <p:cNvGrpSpPr/>
          <p:nvPr/>
        </p:nvGrpSpPr>
        <p:grpSpPr>
          <a:xfrm>
            <a:off x="7155760" y="1087971"/>
            <a:ext cx="1055884" cy="334532"/>
            <a:chOff x="3622522" y="2005370"/>
            <a:chExt cx="1278000" cy="446400"/>
          </a:xfrm>
        </p:grpSpPr>
        <p:sp>
          <p:nvSpPr>
            <p:cNvPr id="2383" name="Google Shape;2383;p79"/>
            <p:cNvSpPr/>
            <p:nvPr/>
          </p:nvSpPr>
          <p:spPr>
            <a:xfrm>
              <a:off x="3622522" y="2005370"/>
              <a:ext cx="12780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l">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   DESIGN CENTER</a:t>
              </a:r>
              <a:endParaRPr sz="1100"/>
            </a:p>
          </p:txBody>
        </p:sp>
        <p:pic>
          <p:nvPicPr>
            <p:cNvPr id="2379" name="Google Shape;2379;p79"/>
            <p:cNvPicPr preferRelativeResize="0"/>
            <p:nvPr/>
          </p:nvPicPr>
          <p:blipFill rotWithShape="1">
            <a:blip r:embed="rId4">
              <a:alphaModFix/>
            </a:blip>
            <a:srcRect b="0" l="0" r="0" t="0"/>
            <a:stretch/>
          </p:blipFill>
          <p:spPr>
            <a:xfrm>
              <a:off x="3673137" y="2045709"/>
              <a:ext cx="360000" cy="360000"/>
            </a:xfrm>
            <a:prstGeom prst="ellipse">
              <a:avLst/>
            </a:prstGeom>
            <a:solidFill>
              <a:schemeClr val="lt1"/>
            </a:solidFill>
            <a:ln>
              <a:noFill/>
            </a:ln>
          </p:spPr>
        </p:pic>
      </p:grpSp>
      <p:grpSp>
        <p:nvGrpSpPr>
          <p:cNvPr id="2384" name="Google Shape;2384;p79"/>
          <p:cNvGrpSpPr/>
          <p:nvPr/>
        </p:nvGrpSpPr>
        <p:grpSpPr>
          <a:xfrm>
            <a:off x="7181255" y="1775403"/>
            <a:ext cx="1054631" cy="334532"/>
            <a:chOff x="6392958" y="2752171"/>
            <a:chExt cx="1405800" cy="446400"/>
          </a:xfrm>
        </p:grpSpPr>
        <p:sp>
          <p:nvSpPr>
            <p:cNvPr id="2381" name="Google Shape;2381;p79"/>
            <p:cNvSpPr/>
            <p:nvPr/>
          </p:nvSpPr>
          <p:spPr>
            <a:xfrm>
              <a:off x="6392958" y="2752171"/>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l">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        EXCHANGE</a:t>
              </a:r>
              <a:endParaRPr sz="1100"/>
            </a:p>
          </p:txBody>
        </p:sp>
        <p:pic>
          <p:nvPicPr>
            <p:cNvPr id="2385" name="Google Shape;2385;p79"/>
            <p:cNvPicPr preferRelativeResize="0"/>
            <p:nvPr/>
          </p:nvPicPr>
          <p:blipFill rotWithShape="1">
            <a:blip r:embed="rId5">
              <a:alphaModFix/>
            </a:blip>
            <a:srcRect b="0" l="0" r="0" t="0"/>
            <a:stretch/>
          </p:blipFill>
          <p:spPr>
            <a:xfrm>
              <a:off x="6471861" y="2787346"/>
              <a:ext cx="360000" cy="360000"/>
            </a:xfrm>
            <a:prstGeom prst="ellipse">
              <a:avLst/>
            </a:prstGeom>
            <a:solidFill>
              <a:schemeClr val="lt1"/>
            </a:solidFill>
            <a:ln>
              <a:noFill/>
            </a:ln>
          </p:spPr>
        </p:pic>
      </p:grpSp>
      <p:grpSp>
        <p:nvGrpSpPr>
          <p:cNvPr id="2386" name="Google Shape;2386;p79"/>
          <p:cNvGrpSpPr/>
          <p:nvPr/>
        </p:nvGrpSpPr>
        <p:grpSpPr>
          <a:xfrm>
            <a:off x="7174881" y="3110767"/>
            <a:ext cx="1054631" cy="334532"/>
            <a:chOff x="7269669" y="2005370"/>
            <a:chExt cx="1405800" cy="446400"/>
          </a:xfrm>
        </p:grpSpPr>
        <p:sp>
          <p:nvSpPr>
            <p:cNvPr id="2387" name="Google Shape;2387;p79"/>
            <p:cNvSpPr/>
            <p:nvPr/>
          </p:nvSpPr>
          <p:spPr>
            <a:xfrm>
              <a:off x="7269669" y="2005370"/>
              <a:ext cx="1405800" cy="446400"/>
            </a:xfrm>
            <a:prstGeom prst="roundRect">
              <a:avLst>
                <a:gd fmla="val 8289" name="adj"/>
              </a:avLst>
            </a:prstGeom>
            <a:solidFill>
              <a:srgbClr val="1AA2DD"/>
            </a:solidFill>
            <a:ln cap="flat" cmpd="sng" w="12700">
              <a:solidFill>
                <a:srgbClr val="062E5E"/>
              </a:solidFill>
              <a:prstDash val="solid"/>
              <a:round/>
              <a:headEnd len="sm" w="sm" type="none"/>
              <a:tailEnd len="sm" w="sm" type="none"/>
            </a:ln>
          </p:spPr>
          <p:txBody>
            <a:bodyPr anchorCtr="0" anchor="ctr" bIns="0" lIns="323975" spcFirstLastPara="1" rIns="53975" wrap="square" tIns="0">
              <a:noAutofit/>
            </a:bodyPr>
            <a:lstStyle/>
            <a:p>
              <a:pPr indent="0" lvl="0" marL="0" marR="0" rtl="0" algn="ctr">
                <a:lnSpc>
                  <a:spcPct val="100000"/>
                </a:lnSpc>
                <a:spcBef>
                  <a:spcPts val="0"/>
                </a:spcBef>
                <a:spcAft>
                  <a:spcPts val="0"/>
                </a:spcAft>
                <a:buNone/>
              </a:pPr>
              <a:r>
                <a:rPr b="1" i="0" lang="en" sz="600" u="none" cap="none" strike="noStrike">
                  <a:solidFill>
                    <a:schemeClr val="lt1"/>
                  </a:solidFill>
                  <a:latin typeface="Salesforce Sans"/>
                  <a:ea typeface="Salesforce Sans"/>
                  <a:cs typeface="Salesforce Sans"/>
                  <a:sym typeface="Salesforce Sans"/>
                </a:rPr>
                <a:t>RUNTIME MANAGER</a:t>
              </a:r>
              <a:endParaRPr sz="1100"/>
            </a:p>
          </p:txBody>
        </p:sp>
        <p:pic>
          <p:nvPicPr>
            <p:cNvPr id="2388" name="Google Shape;2388;p79"/>
            <p:cNvPicPr preferRelativeResize="0"/>
            <p:nvPr/>
          </p:nvPicPr>
          <p:blipFill rotWithShape="1">
            <a:blip r:embed="rId6">
              <a:alphaModFix/>
            </a:blip>
            <a:srcRect b="0" l="0" r="0" t="0"/>
            <a:stretch/>
          </p:blipFill>
          <p:spPr>
            <a:xfrm>
              <a:off x="7327256" y="2037874"/>
              <a:ext cx="360000" cy="360000"/>
            </a:xfrm>
            <a:prstGeom prst="ellipse">
              <a:avLst/>
            </a:prstGeom>
            <a:solidFill>
              <a:schemeClr val="lt1"/>
            </a:solidFill>
            <a:ln>
              <a:noFill/>
            </a:ln>
          </p:spPr>
        </p:pic>
      </p:grpSp>
      <p:pic>
        <p:nvPicPr>
          <p:cNvPr id="2389" name="Google Shape;2389;p79"/>
          <p:cNvPicPr preferRelativeResize="0"/>
          <p:nvPr/>
        </p:nvPicPr>
        <p:blipFill>
          <a:blip r:embed="rId7">
            <a:alphaModFix/>
          </a:blip>
          <a:stretch>
            <a:fillRect/>
          </a:stretch>
        </p:blipFill>
        <p:spPr>
          <a:xfrm>
            <a:off x="2320740" y="2329537"/>
            <a:ext cx="1170659" cy="296325"/>
          </a:xfrm>
          <a:prstGeom prst="rect">
            <a:avLst/>
          </a:prstGeom>
          <a:noFill/>
          <a:ln>
            <a:noFill/>
          </a:ln>
        </p:spPr>
      </p:pic>
      <p:pic>
        <p:nvPicPr>
          <p:cNvPr id="2390" name="Google Shape;2390;p79"/>
          <p:cNvPicPr preferRelativeResize="0"/>
          <p:nvPr/>
        </p:nvPicPr>
        <p:blipFill rotWithShape="1">
          <a:blip r:embed="rId8">
            <a:alphaModFix/>
          </a:blip>
          <a:srcRect b="0" l="0" r="0" t="0"/>
          <a:stretch/>
        </p:blipFill>
        <p:spPr>
          <a:xfrm>
            <a:off x="2050682" y="2344605"/>
            <a:ext cx="269700" cy="266100"/>
          </a:xfrm>
          <a:prstGeom prst="ellipse">
            <a:avLst/>
          </a:prstGeom>
          <a:noFill/>
          <a:ln>
            <a:noFill/>
          </a:ln>
        </p:spPr>
      </p:pic>
      <p:sp>
        <p:nvSpPr>
          <p:cNvPr id="2391" name="Google Shape;2391;p79"/>
          <p:cNvSpPr txBox="1"/>
          <p:nvPr/>
        </p:nvSpPr>
        <p:spPr>
          <a:xfrm>
            <a:off x="2109228" y="2615522"/>
            <a:ext cx="1440300" cy="296400"/>
          </a:xfrm>
          <a:prstGeom prst="rect">
            <a:avLst/>
          </a:prstGeom>
          <a:noFill/>
          <a:ln>
            <a:noFill/>
          </a:ln>
        </p:spPr>
        <p:txBody>
          <a:bodyPr anchorCtr="0" anchor="t" bIns="68625" lIns="68625" spcFirstLastPara="1" rIns="68625" wrap="square" tIns="68625">
            <a:noAutofit/>
          </a:bodyPr>
          <a:lstStyle/>
          <a:p>
            <a:pPr indent="0" lvl="0" marL="0" rtl="0" algn="ctr">
              <a:spcBef>
                <a:spcPts val="0"/>
              </a:spcBef>
              <a:spcAft>
                <a:spcPts val="0"/>
              </a:spcAft>
              <a:buNone/>
            </a:pPr>
            <a:r>
              <a:rPr lang="en" sz="1100">
                <a:solidFill>
                  <a:schemeClr val="dk2"/>
                </a:solidFill>
              </a:rPr>
              <a:t>Mule Maven Plugin</a:t>
            </a:r>
            <a:endParaRPr sz="1100">
              <a:solidFill>
                <a:schemeClr val="dk2"/>
              </a:solidFill>
            </a:endParaRPr>
          </a:p>
        </p:txBody>
      </p:sp>
      <p:cxnSp>
        <p:nvCxnSpPr>
          <p:cNvPr id="2392" name="Google Shape;2392;p79"/>
          <p:cNvCxnSpPr>
            <a:stCxn id="2389" idx="3"/>
            <a:endCxn id="2381" idx="1"/>
          </p:cNvCxnSpPr>
          <p:nvPr/>
        </p:nvCxnSpPr>
        <p:spPr>
          <a:xfrm flipH="1" rot="10800000">
            <a:off x="3491399" y="1942799"/>
            <a:ext cx="3690000" cy="534900"/>
          </a:xfrm>
          <a:prstGeom prst="straightConnector1">
            <a:avLst/>
          </a:prstGeom>
          <a:noFill/>
          <a:ln cap="flat" cmpd="sng" w="9525">
            <a:solidFill>
              <a:schemeClr val="dk1"/>
            </a:solidFill>
            <a:prstDash val="solid"/>
            <a:round/>
            <a:headEnd len="med" w="med" type="none"/>
            <a:tailEnd len="med" w="med" type="stealth"/>
          </a:ln>
        </p:spPr>
      </p:cxnSp>
      <p:cxnSp>
        <p:nvCxnSpPr>
          <p:cNvPr id="2393" name="Google Shape;2393;p79"/>
          <p:cNvCxnSpPr>
            <a:stCxn id="2389" idx="3"/>
            <a:endCxn id="2387" idx="1"/>
          </p:cNvCxnSpPr>
          <p:nvPr/>
        </p:nvCxnSpPr>
        <p:spPr>
          <a:xfrm>
            <a:off x="3491399" y="2477699"/>
            <a:ext cx="3683400" cy="800400"/>
          </a:xfrm>
          <a:prstGeom prst="straightConnector1">
            <a:avLst/>
          </a:prstGeom>
          <a:noFill/>
          <a:ln cap="flat" cmpd="sng" w="9525">
            <a:solidFill>
              <a:schemeClr val="dk1"/>
            </a:solidFill>
            <a:prstDash val="solid"/>
            <a:round/>
            <a:headEnd len="med" w="med" type="none"/>
            <a:tailEnd len="med" w="med" type="stealth"/>
          </a:ln>
        </p:spPr>
      </p:cxnSp>
      <p:sp>
        <p:nvSpPr>
          <p:cNvPr id="2394" name="Google Shape;2394;p79"/>
          <p:cNvSpPr/>
          <p:nvPr/>
        </p:nvSpPr>
        <p:spPr>
          <a:xfrm>
            <a:off x="4969746" y="933674"/>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1</a:t>
            </a:r>
            <a:endParaRPr i="0" sz="1000" u="none" cap="none" strike="noStrike">
              <a:solidFill>
                <a:srgbClr val="FFFFFF"/>
              </a:solidFill>
            </a:endParaRPr>
          </a:p>
        </p:txBody>
      </p:sp>
      <p:sp>
        <p:nvSpPr>
          <p:cNvPr id="2395" name="Google Shape;2395;p79"/>
          <p:cNvSpPr/>
          <p:nvPr/>
        </p:nvSpPr>
        <p:spPr>
          <a:xfrm>
            <a:off x="6106806" y="1466812"/>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2</a:t>
            </a:r>
            <a:endParaRPr i="0" sz="1000" u="none" cap="none" strike="noStrike">
              <a:solidFill>
                <a:srgbClr val="FFFFFF"/>
              </a:solidFill>
            </a:endParaRPr>
          </a:p>
        </p:txBody>
      </p:sp>
      <p:sp>
        <p:nvSpPr>
          <p:cNvPr id="2396" name="Google Shape;2396;p79"/>
          <p:cNvSpPr/>
          <p:nvPr/>
        </p:nvSpPr>
        <p:spPr>
          <a:xfrm>
            <a:off x="6106806" y="2107668"/>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2</a:t>
            </a:r>
            <a:endParaRPr i="0" sz="1000" u="none" cap="none" strike="noStrike">
              <a:solidFill>
                <a:srgbClr val="FFFFFF"/>
              </a:solidFill>
            </a:endParaRPr>
          </a:p>
        </p:txBody>
      </p:sp>
      <p:sp>
        <p:nvSpPr>
          <p:cNvPr id="2397" name="Google Shape;2397;p79"/>
          <p:cNvSpPr/>
          <p:nvPr/>
        </p:nvSpPr>
        <p:spPr>
          <a:xfrm>
            <a:off x="4046040" y="2648737"/>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3</a:t>
            </a:r>
            <a:endParaRPr i="0" sz="1000" u="none" cap="none" strike="noStrike">
              <a:solidFill>
                <a:srgbClr val="FFFFFF"/>
              </a:solidFill>
            </a:endParaRPr>
          </a:p>
        </p:txBody>
      </p:sp>
      <p:cxnSp>
        <p:nvCxnSpPr>
          <p:cNvPr id="2398" name="Google Shape;2398;p79"/>
          <p:cNvCxnSpPr>
            <a:endCxn id="2387" idx="1"/>
          </p:cNvCxnSpPr>
          <p:nvPr/>
        </p:nvCxnSpPr>
        <p:spPr>
          <a:xfrm flipH="1" rot="10800000">
            <a:off x="4267881" y="3278033"/>
            <a:ext cx="2907000" cy="1045800"/>
          </a:xfrm>
          <a:prstGeom prst="straightConnector1">
            <a:avLst/>
          </a:prstGeom>
          <a:noFill/>
          <a:ln cap="flat" cmpd="sng" w="19050">
            <a:solidFill>
              <a:schemeClr val="accent5"/>
            </a:solidFill>
            <a:prstDash val="solid"/>
            <a:round/>
            <a:headEnd len="med" w="med" type="stealth"/>
            <a:tailEnd len="med" w="med" type="none"/>
          </a:ln>
        </p:spPr>
      </p:cxnSp>
      <p:cxnSp>
        <p:nvCxnSpPr>
          <p:cNvPr id="2399" name="Google Shape;2399;p79"/>
          <p:cNvCxnSpPr>
            <a:stCxn id="2387" idx="0"/>
            <a:endCxn id="2381" idx="2"/>
          </p:cNvCxnSpPr>
          <p:nvPr/>
        </p:nvCxnSpPr>
        <p:spPr>
          <a:xfrm flipH="1" rot="10800000">
            <a:off x="7702197" y="2109967"/>
            <a:ext cx="6300" cy="1000800"/>
          </a:xfrm>
          <a:prstGeom prst="straightConnector1">
            <a:avLst/>
          </a:prstGeom>
          <a:noFill/>
          <a:ln cap="flat" cmpd="sng" w="19050">
            <a:solidFill>
              <a:schemeClr val="accent6"/>
            </a:solidFill>
            <a:prstDash val="solid"/>
            <a:round/>
            <a:headEnd len="med" w="med" type="none"/>
            <a:tailEnd len="med" w="med" type="triangle"/>
          </a:ln>
        </p:spPr>
      </p:cxnSp>
      <p:sp>
        <p:nvSpPr>
          <p:cNvPr id="2400" name="Google Shape;2400;p79"/>
          <p:cNvSpPr/>
          <p:nvPr/>
        </p:nvSpPr>
        <p:spPr>
          <a:xfrm>
            <a:off x="7759258" y="2477268"/>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4</a:t>
            </a:r>
            <a:endParaRPr i="0" sz="1000" u="none" cap="none" strike="noStrike">
              <a:solidFill>
                <a:srgbClr val="FFFFFF"/>
              </a:solidFill>
            </a:endParaRPr>
          </a:p>
        </p:txBody>
      </p:sp>
      <p:sp>
        <p:nvSpPr>
          <p:cNvPr id="2401" name="Google Shape;2401;p79"/>
          <p:cNvSpPr/>
          <p:nvPr/>
        </p:nvSpPr>
        <p:spPr>
          <a:xfrm>
            <a:off x="5943736" y="4393931"/>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5</a:t>
            </a:r>
            <a:endParaRPr i="0" sz="1000" u="none" cap="none" strike="noStrike">
              <a:solidFill>
                <a:srgbClr val="FFFFFF"/>
              </a:solidFill>
            </a:endParaRPr>
          </a:p>
        </p:txBody>
      </p:sp>
      <p:sp>
        <p:nvSpPr>
          <p:cNvPr id="2402" name="Google Shape;2402;p79"/>
          <p:cNvSpPr txBox="1"/>
          <p:nvPr/>
        </p:nvSpPr>
        <p:spPr>
          <a:xfrm>
            <a:off x="628480" y="2061600"/>
            <a:ext cx="960000" cy="2240700"/>
          </a:xfrm>
          <a:prstGeom prst="rect">
            <a:avLst/>
          </a:prstGeom>
          <a:noFill/>
          <a:ln>
            <a:noFill/>
          </a:ln>
        </p:spPr>
        <p:txBody>
          <a:bodyPr anchorCtr="0" anchor="t" bIns="68625" lIns="68625" spcFirstLastPara="1" rIns="68625" wrap="square" tIns="68625">
            <a:noAutofit/>
          </a:bodyPr>
          <a:lstStyle/>
          <a:p>
            <a:pPr indent="0" lvl="0" marL="0" marR="0" rtl="0" algn="l">
              <a:lnSpc>
                <a:spcPct val="100000"/>
              </a:lnSpc>
              <a:spcBef>
                <a:spcPts val="0"/>
              </a:spcBef>
              <a:spcAft>
                <a:spcPts val="0"/>
              </a:spcAft>
              <a:buClr>
                <a:srgbClr val="000000"/>
              </a:buClr>
              <a:buSzPts val="900"/>
              <a:buFont typeface="Arial"/>
              <a:buNone/>
            </a:pPr>
            <a:r>
              <a:rPr lang="en" sz="900">
                <a:solidFill>
                  <a:srgbClr val="666666"/>
                </a:solidFill>
              </a:rPr>
              <a:t>Implementation</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rPr lang="en" sz="900">
                <a:solidFill>
                  <a:srgbClr val="666666"/>
                </a:solidFill>
              </a:rPr>
              <a:t>Build/Upload artifact</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rPr lang="en" sz="900">
                <a:solidFill>
                  <a:srgbClr val="666666"/>
                </a:solidFill>
              </a:rPr>
              <a:t>Trigger Deployment</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rPr lang="en" sz="900">
                <a:solidFill>
                  <a:srgbClr val="666666"/>
                </a:solidFill>
              </a:rPr>
              <a:t>Retrieve artifact</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rPr lang="en" sz="900">
                <a:solidFill>
                  <a:srgbClr val="666666"/>
                </a:solidFill>
              </a:rPr>
              <a:t>Pull Standalone Mule</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t/>
            </a:r>
            <a:endParaRPr sz="900">
              <a:solidFill>
                <a:srgbClr val="666666"/>
              </a:solidFill>
            </a:endParaRPr>
          </a:p>
          <a:p>
            <a:pPr indent="0" lvl="0" marL="0" marR="0" rtl="0" algn="l">
              <a:lnSpc>
                <a:spcPct val="100000"/>
              </a:lnSpc>
              <a:spcBef>
                <a:spcPts val="0"/>
              </a:spcBef>
              <a:spcAft>
                <a:spcPts val="0"/>
              </a:spcAft>
              <a:buClr>
                <a:srgbClr val="000000"/>
              </a:buClr>
              <a:buSzPts val="900"/>
              <a:buFont typeface="Arial"/>
              <a:buNone/>
            </a:pPr>
            <a:r>
              <a:t/>
            </a:r>
            <a:endParaRPr sz="900">
              <a:solidFill>
                <a:srgbClr val="666666"/>
              </a:solidFill>
            </a:endParaRPr>
          </a:p>
          <a:p>
            <a:pPr indent="0" lvl="0" marL="0" marR="0" rtl="0" algn="r">
              <a:lnSpc>
                <a:spcPct val="100000"/>
              </a:lnSpc>
              <a:spcBef>
                <a:spcPts val="0"/>
              </a:spcBef>
              <a:spcAft>
                <a:spcPts val="0"/>
              </a:spcAft>
              <a:buClr>
                <a:srgbClr val="000000"/>
              </a:buClr>
              <a:buSzPts val="900"/>
              <a:buFont typeface="Arial"/>
              <a:buNone/>
            </a:pPr>
            <a:r>
              <a:t/>
            </a:r>
            <a:endParaRPr sz="900">
              <a:solidFill>
                <a:srgbClr val="666666"/>
              </a:solidFill>
            </a:endParaRPr>
          </a:p>
          <a:p>
            <a:pPr indent="0" lvl="0" marL="0" marR="0" rtl="0" algn="r">
              <a:lnSpc>
                <a:spcPct val="100000"/>
              </a:lnSpc>
              <a:spcBef>
                <a:spcPts val="0"/>
              </a:spcBef>
              <a:spcAft>
                <a:spcPts val="0"/>
              </a:spcAft>
              <a:buClr>
                <a:srgbClr val="000000"/>
              </a:buClr>
              <a:buSzPts val="900"/>
              <a:buFont typeface="Arial"/>
              <a:buNone/>
            </a:pPr>
            <a:r>
              <a:t/>
            </a:r>
            <a:endParaRPr sz="900">
              <a:solidFill>
                <a:srgbClr val="666666"/>
              </a:solidFill>
            </a:endParaRPr>
          </a:p>
        </p:txBody>
      </p:sp>
      <p:sp>
        <p:nvSpPr>
          <p:cNvPr id="2403" name="Google Shape;2403;p79"/>
          <p:cNvSpPr/>
          <p:nvPr/>
        </p:nvSpPr>
        <p:spPr>
          <a:xfrm>
            <a:off x="334230" y="2038312"/>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1</a:t>
            </a:r>
            <a:endParaRPr i="0" sz="1000" u="none" cap="none" strike="noStrike">
              <a:solidFill>
                <a:srgbClr val="FFFFFF"/>
              </a:solidFill>
            </a:endParaRPr>
          </a:p>
        </p:txBody>
      </p:sp>
      <p:sp>
        <p:nvSpPr>
          <p:cNvPr id="2404" name="Google Shape;2404;p79"/>
          <p:cNvSpPr/>
          <p:nvPr/>
        </p:nvSpPr>
        <p:spPr>
          <a:xfrm>
            <a:off x="334230" y="2381212"/>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2</a:t>
            </a:r>
            <a:endParaRPr i="0" sz="1000" u="none" cap="none" strike="noStrike">
              <a:solidFill>
                <a:srgbClr val="FFFFFF"/>
              </a:solidFill>
            </a:endParaRPr>
          </a:p>
        </p:txBody>
      </p:sp>
      <p:sp>
        <p:nvSpPr>
          <p:cNvPr id="2405" name="Google Shape;2405;p79"/>
          <p:cNvSpPr/>
          <p:nvPr/>
        </p:nvSpPr>
        <p:spPr>
          <a:xfrm>
            <a:off x="334230" y="2781262"/>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3</a:t>
            </a:r>
            <a:endParaRPr i="0" sz="1000" u="none" cap="none" strike="noStrike">
              <a:solidFill>
                <a:srgbClr val="FFFFFF"/>
              </a:solidFill>
            </a:endParaRPr>
          </a:p>
        </p:txBody>
      </p:sp>
      <p:sp>
        <p:nvSpPr>
          <p:cNvPr id="2406" name="Google Shape;2406;p79"/>
          <p:cNvSpPr/>
          <p:nvPr/>
        </p:nvSpPr>
        <p:spPr>
          <a:xfrm>
            <a:off x="334230" y="3181312"/>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4</a:t>
            </a:r>
            <a:endParaRPr i="0" sz="1000" u="none" cap="none" strike="noStrike">
              <a:solidFill>
                <a:srgbClr val="FFFFFF"/>
              </a:solidFill>
            </a:endParaRPr>
          </a:p>
        </p:txBody>
      </p:sp>
      <p:sp>
        <p:nvSpPr>
          <p:cNvPr id="2407" name="Google Shape;2407;p79"/>
          <p:cNvSpPr/>
          <p:nvPr/>
        </p:nvSpPr>
        <p:spPr>
          <a:xfrm>
            <a:off x="334230" y="3524212"/>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5</a:t>
            </a:r>
            <a:endParaRPr i="0" sz="1000" u="none" cap="none" strike="noStrike">
              <a:solidFill>
                <a:srgbClr val="FFFFFF"/>
              </a:solidFill>
            </a:endParaRPr>
          </a:p>
        </p:txBody>
      </p:sp>
      <p:sp>
        <p:nvSpPr>
          <p:cNvPr id="2408" name="Google Shape;2408;p79"/>
          <p:cNvSpPr/>
          <p:nvPr/>
        </p:nvSpPr>
        <p:spPr>
          <a:xfrm>
            <a:off x="7241416" y="3502443"/>
            <a:ext cx="270000" cy="266100"/>
          </a:xfrm>
          <a:prstGeom prst="ellipse">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3</a:t>
            </a:r>
            <a:endParaRPr i="0" sz="1000" u="none" cap="none" strike="noStrike">
              <a:solidFill>
                <a:srgbClr val="FFFFFF"/>
              </a:solidFill>
            </a:endParaRPr>
          </a:p>
        </p:txBody>
      </p:sp>
      <p:grpSp>
        <p:nvGrpSpPr>
          <p:cNvPr id="2409" name="Google Shape;2409;p79"/>
          <p:cNvGrpSpPr/>
          <p:nvPr/>
        </p:nvGrpSpPr>
        <p:grpSpPr>
          <a:xfrm>
            <a:off x="604225" y="804193"/>
            <a:ext cx="597730" cy="448905"/>
            <a:chOff x="500900" y="3146793"/>
            <a:chExt cx="597730" cy="448905"/>
          </a:xfrm>
        </p:grpSpPr>
        <p:pic>
          <p:nvPicPr>
            <p:cNvPr id="2410" name="Google Shape;2410;p79"/>
            <p:cNvPicPr preferRelativeResize="0"/>
            <p:nvPr/>
          </p:nvPicPr>
          <p:blipFill rotWithShape="1">
            <a:blip r:embed="rId9">
              <a:alphaModFix/>
            </a:blip>
            <a:srcRect b="0" l="0" r="0" t="0"/>
            <a:stretch/>
          </p:blipFill>
          <p:spPr>
            <a:xfrm>
              <a:off x="500900" y="3309750"/>
              <a:ext cx="279259" cy="285948"/>
            </a:xfrm>
            <a:prstGeom prst="rect">
              <a:avLst/>
            </a:prstGeom>
            <a:noFill/>
            <a:ln>
              <a:noFill/>
            </a:ln>
          </p:spPr>
        </p:pic>
        <p:grpSp>
          <p:nvGrpSpPr>
            <p:cNvPr id="2411" name="Google Shape;2411;p79"/>
            <p:cNvGrpSpPr/>
            <p:nvPr/>
          </p:nvGrpSpPr>
          <p:grpSpPr>
            <a:xfrm>
              <a:off x="732152" y="3146793"/>
              <a:ext cx="366478" cy="218928"/>
              <a:chOff x="4376351" y="4453555"/>
              <a:chExt cx="512700" cy="300767"/>
            </a:xfrm>
          </p:grpSpPr>
          <p:pic>
            <p:nvPicPr>
              <p:cNvPr id="2412" name="Google Shape;2412;p79"/>
              <p:cNvPicPr preferRelativeResize="0"/>
              <p:nvPr/>
            </p:nvPicPr>
            <p:blipFill rotWithShape="1">
              <a:blip r:embed="rId10">
                <a:alphaModFix/>
              </a:blip>
              <a:srcRect b="0" l="0" r="0" t="0"/>
              <a:stretch/>
            </p:blipFill>
            <p:spPr>
              <a:xfrm>
                <a:off x="4376351" y="4453555"/>
                <a:ext cx="512700" cy="300767"/>
              </a:xfrm>
              <a:prstGeom prst="rect">
                <a:avLst/>
              </a:prstGeom>
              <a:noFill/>
              <a:ln>
                <a:noFill/>
              </a:ln>
            </p:spPr>
          </p:pic>
          <p:sp>
            <p:nvSpPr>
              <p:cNvPr id="2413" name="Google Shape;2413;p79"/>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7" name="Shape 2417"/>
        <p:cNvGrpSpPr/>
        <p:nvPr/>
      </p:nvGrpSpPr>
      <p:grpSpPr>
        <a:xfrm>
          <a:off x="0" y="0"/>
          <a:ext cx="0" cy="0"/>
          <a:chOff x="0" y="0"/>
          <a:chExt cx="0" cy="0"/>
        </a:xfrm>
      </p:grpSpPr>
      <p:sp>
        <p:nvSpPr>
          <p:cNvPr id="2418" name="Google Shape;2418;p80"/>
          <p:cNvSpPr txBox="1"/>
          <p:nvPr/>
        </p:nvSpPr>
        <p:spPr>
          <a:xfrm>
            <a:off x="1518750" y="1848516"/>
            <a:ext cx="4725600" cy="391500"/>
          </a:xfrm>
          <a:prstGeom prst="rect">
            <a:avLst/>
          </a:prstGeom>
          <a:noFill/>
          <a:ln>
            <a:noFill/>
          </a:ln>
        </p:spPr>
        <p:txBody>
          <a:bodyPr anchorCtr="0" anchor="t" bIns="68625" lIns="68625" spcFirstLastPara="1" rIns="68625" wrap="square" tIns="68625">
            <a:noAutofit/>
          </a:bodyPr>
          <a:lstStyle/>
          <a:p>
            <a:pPr indent="0" lvl="0" marL="0" rtl="0" algn="l">
              <a:lnSpc>
                <a:spcPct val="150000"/>
              </a:lnSpc>
              <a:spcBef>
                <a:spcPts val="0"/>
              </a:spcBef>
              <a:spcAft>
                <a:spcPts val="0"/>
              </a:spcAft>
              <a:buNone/>
            </a:pPr>
            <a:r>
              <a:rPr lang="en" sz="1300">
                <a:solidFill>
                  <a:schemeClr val="dk2"/>
                </a:solidFill>
                <a:latin typeface="Salesforce Sans"/>
                <a:ea typeface="Salesforce Sans"/>
                <a:cs typeface="Salesforce Sans"/>
                <a:sym typeface="Salesforce Sans"/>
              </a:rPr>
              <a:t>Container &amp; VM choices </a:t>
            </a:r>
            <a:endParaRPr sz="1300">
              <a:solidFill>
                <a:schemeClr val="dk2"/>
              </a:solidFill>
              <a:latin typeface="Salesforce Sans"/>
              <a:ea typeface="Salesforce Sans"/>
              <a:cs typeface="Salesforce Sans"/>
              <a:sym typeface="Salesforce Sans"/>
            </a:endParaRPr>
          </a:p>
          <a:p>
            <a:pPr indent="0" lvl="0" marL="0" rtl="0" algn="l">
              <a:lnSpc>
                <a:spcPct val="150000"/>
              </a:lnSpc>
              <a:spcBef>
                <a:spcPts val="0"/>
              </a:spcBef>
              <a:spcAft>
                <a:spcPts val="0"/>
              </a:spcAft>
              <a:buNone/>
            </a:pPr>
            <a:r>
              <a:t/>
            </a:r>
            <a:endParaRPr sz="1100">
              <a:solidFill>
                <a:schemeClr val="dk2"/>
              </a:solidFill>
              <a:latin typeface="Salesforce Sans"/>
              <a:ea typeface="Salesforce Sans"/>
              <a:cs typeface="Salesforce Sans"/>
              <a:sym typeface="Salesforce Sans"/>
            </a:endParaRPr>
          </a:p>
          <a:p>
            <a:pPr indent="0" lvl="0" marL="0" rtl="0" algn="l">
              <a:spcBef>
                <a:spcPts val="0"/>
              </a:spcBef>
              <a:spcAft>
                <a:spcPts val="0"/>
              </a:spcAft>
              <a:buNone/>
            </a:pPr>
            <a:r>
              <a:t/>
            </a:r>
            <a:endParaRPr sz="1100">
              <a:solidFill>
                <a:schemeClr val="dk2"/>
              </a:solidFill>
              <a:latin typeface="Salesforce Sans"/>
              <a:ea typeface="Salesforce Sans"/>
              <a:cs typeface="Salesforce Sans"/>
              <a:sym typeface="Salesforce Sans"/>
            </a:endParaRPr>
          </a:p>
        </p:txBody>
      </p:sp>
      <p:sp>
        <p:nvSpPr>
          <p:cNvPr id="2419" name="Google Shape;2419;p80"/>
          <p:cNvSpPr txBox="1"/>
          <p:nvPr/>
        </p:nvSpPr>
        <p:spPr>
          <a:xfrm>
            <a:off x="1518750" y="2490130"/>
            <a:ext cx="4725600" cy="457200"/>
          </a:xfrm>
          <a:prstGeom prst="rect">
            <a:avLst/>
          </a:prstGeom>
          <a:noFill/>
          <a:ln>
            <a:noFill/>
          </a:ln>
        </p:spPr>
        <p:txBody>
          <a:bodyPr anchorCtr="0" anchor="t" bIns="68625" lIns="68625" spcFirstLastPara="1" rIns="68625" wrap="square" tIns="68625">
            <a:noAutofit/>
          </a:bodyPr>
          <a:lstStyle/>
          <a:p>
            <a:pPr indent="0" lvl="0" marL="0" rtl="0" algn="l">
              <a:lnSpc>
                <a:spcPct val="150000"/>
              </a:lnSpc>
              <a:spcBef>
                <a:spcPts val="0"/>
              </a:spcBef>
              <a:spcAft>
                <a:spcPts val="0"/>
              </a:spcAft>
              <a:buNone/>
            </a:pPr>
            <a:r>
              <a:rPr lang="en" sz="1300">
                <a:solidFill>
                  <a:schemeClr val="dk2"/>
                </a:solidFill>
                <a:latin typeface="Salesforce Sans"/>
                <a:ea typeface="Salesforce Sans"/>
                <a:cs typeface="Salesforce Sans"/>
                <a:sym typeface="Salesforce Sans"/>
              </a:rPr>
              <a:t>Full control over infrastructure</a:t>
            </a:r>
            <a:endParaRPr sz="1300">
              <a:solidFill>
                <a:schemeClr val="dk2"/>
              </a:solidFill>
              <a:latin typeface="Salesforce Sans"/>
              <a:ea typeface="Salesforce Sans"/>
              <a:cs typeface="Salesforce Sans"/>
              <a:sym typeface="Salesforce Sans"/>
            </a:endParaRPr>
          </a:p>
          <a:p>
            <a:pPr indent="0" lvl="0" marL="0" rtl="0" algn="l">
              <a:lnSpc>
                <a:spcPct val="150000"/>
              </a:lnSpc>
              <a:spcBef>
                <a:spcPts val="0"/>
              </a:spcBef>
              <a:spcAft>
                <a:spcPts val="0"/>
              </a:spcAft>
              <a:buNone/>
            </a:pPr>
            <a:r>
              <a:t/>
            </a:r>
            <a:endParaRPr sz="1300">
              <a:solidFill>
                <a:schemeClr val="dk2"/>
              </a:solidFill>
              <a:latin typeface="Salesforce Sans"/>
              <a:ea typeface="Salesforce Sans"/>
              <a:cs typeface="Salesforce Sans"/>
              <a:sym typeface="Salesforce Sans"/>
            </a:endParaRPr>
          </a:p>
          <a:p>
            <a:pPr indent="0" lvl="0" marL="0" rtl="0" algn="l">
              <a:lnSpc>
                <a:spcPct val="150000"/>
              </a:lnSpc>
              <a:spcBef>
                <a:spcPts val="0"/>
              </a:spcBef>
              <a:spcAft>
                <a:spcPts val="0"/>
              </a:spcAft>
              <a:buNone/>
            </a:pPr>
            <a:r>
              <a:t/>
            </a:r>
            <a:endParaRPr sz="1100">
              <a:solidFill>
                <a:schemeClr val="dk2"/>
              </a:solidFill>
              <a:latin typeface="Salesforce Sans"/>
              <a:ea typeface="Salesforce Sans"/>
              <a:cs typeface="Salesforce Sans"/>
              <a:sym typeface="Salesforce Sans"/>
            </a:endParaRPr>
          </a:p>
          <a:p>
            <a:pPr indent="0" lvl="0" marL="0" rtl="0" algn="l">
              <a:spcBef>
                <a:spcPts val="0"/>
              </a:spcBef>
              <a:spcAft>
                <a:spcPts val="0"/>
              </a:spcAft>
              <a:buNone/>
            </a:pPr>
            <a:r>
              <a:t/>
            </a:r>
            <a:endParaRPr sz="1100">
              <a:solidFill>
                <a:schemeClr val="dk2"/>
              </a:solidFill>
              <a:latin typeface="Salesforce Sans"/>
              <a:ea typeface="Salesforce Sans"/>
              <a:cs typeface="Salesforce Sans"/>
              <a:sym typeface="Salesforce Sans"/>
            </a:endParaRPr>
          </a:p>
        </p:txBody>
      </p:sp>
      <p:sp>
        <p:nvSpPr>
          <p:cNvPr id="2420" name="Google Shape;2420;p80"/>
          <p:cNvSpPr txBox="1"/>
          <p:nvPr/>
        </p:nvSpPr>
        <p:spPr>
          <a:xfrm>
            <a:off x="1518750" y="1156397"/>
            <a:ext cx="4481400" cy="391500"/>
          </a:xfrm>
          <a:prstGeom prst="rect">
            <a:avLst/>
          </a:prstGeom>
          <a:noFill/>
          <a:ln>
            <a:noFill/>
          </a:ln>
        </p:spPr>
        <p:txBody>
          <a:bodyPr anchorCtr="0" anchor="t" bIns="68625" lIns="68625" spcFirstLastPara="1" rIns="68625" wrap="square" tIns="68625">
            <a:noAutofit/>
          </a:bodyPr>
          <a:lstStyle/>
          <a:p>
            <a:pPr indent="0" lvl="0" marL="0" rtl="0" algn="l">
              <a:lnSpc>
                <a:spcPct val="150000"/>
              </a:lnSpc>
              <a:spcBef>
                <a:spcPts val="0"/>
              </a:spcBef>
              <a:spcAft>
                <a:spcPts val="0"/>
              </a:spcAft>
              <a:buNone/>
            </a:pPr>
            <a:r>
              <a:rPr lang="en" sz="1300">
                <a:solidFill>
                  <a:schemeClr val="dk2"/>
                </a:solidFill>
                <a:latin typeface="Salesforce Sans"/>
                <a:ea typeface="Salesforce Sans"/>
                <a:cs typeface="Salesforce Sans"/>
                <a:sym typeface="Salesforce Sans"/>
              </a:rPr>
              <a:t>Data Proximity</a:t>
            </a:r>
            <a:endParaRPr sz="1300">
              <a:solidFill>
                <a:schemeClr val="dk2"/>
              </a:solidFill>
              <a:latin typeface="Salesforce Sans"/>
              <a:ea typeface="Salesforce Sans"/>
              <a:cs typeface="Salesforce Sans"/>
              <a:sym typeface="Salesforce Sans"/>
            </a:endParaRPr>
          </a:p>
          <a:p>
            <a:pPr indent="0" lvl="0" marL="0" rtl="0" algn="l">
              <a:lnSpc>
                <a:spcPct val="150000"/>
              </a:lnSpc>
              <a:spcBef>
                <a:spcPts val="0"/>
              </a:spcBef>
              <a:spcAft>
                <a:spcPts val="0"/>
              </a:spcAft>
              <a:buNone/>
            </a:pPr>
            <a:r>
              <a:t/>
            </a:r>
            <a:endParaRPr sz="1100">
              <a:solidFill>
                <a:schemeClr val="dk2"/>
              </a:solidFill>
              <a:latin typeface="Salesforce Sans"/>
              <a:ea typeface="Salesforce Sans"/>
              <a:cs typeface="Salesforce Sans"/>
              <a:sym typeface="Salesforce Sans"/>
            </a:endParaRPr>
          </a:p>
          <a:p>
            <a:pPr indent="0" lvl="0" marL="0" rtl="0" algn="l">
              <a:spcBef>
                <a:spcPts val="0"/>
              </a:spcBef>
              <a:spcAft>
                <a:spcPts val="0"/>
              </a:spcAft>
              <a:buNone/>
            </a:pPr>
            <a:r>
              <a:t/>
            </a:r>
            <a:endParaRPr sz="1100">
              <a:solidFill>
                <a:schemeClr val="dk2"/>
              </a:solidFill>
              <a:latin typeface="Salesforce Sans"/>
              <a:ea typeface="Salesforce Sans"/>
              <a:cs typeface="Salesforce Sans"/>
              <a:sym typeface="Salesforce Sans"/>
            </a:endParaRPr>
          </a:p>
        </p:txBody>
      </p:sp>
      <p:sp>
        <p:nvSpPr>
          <p:cNvPr id="2421" name="Google Shape;2421;p80"/>
          <p:cNvSpPr txBox="1"/>
          <p:nvPr/>
        </p:nvSpPr>
        <p:spPr>
          <a:xfrm>
            <a:off x="1518750" y="3197425"/>
            <a:ext cx="5922000" cy="457200"/>
          </a:xfrm>
          <a:prstGeom prst="rect">
            <a:avLst/>
          </a:prstGeom>
          <a:noFill/>
          <a:ln>
            <a:noFill/>
          </a:ln>
        </p:spPr>
        <p:txBody>
          <a:bodyPr anchorCtr="0" anchor="t" bIns="68625" lIns="68625" spcFirstLastPara="1" rIns="68625" wrap="square" tIns="68625">
            <a:noAutofit/>
          </a:bodyPr>
          <a:lstStyle/>
          <a:p>
            <a:pPr indent="0" lvl="0" marL="0" rtl="0" algn="l">
              <a:lnSpc>
                <a:spcPct val="150000"/>
              </a:lnSpc>
              <a:spcBef>
                <a:spcPts val="0"/>
              </a:spcBef>
              <a:spcAft>
                <a:spcPts val="0"/>
              </a:spcAft>
              <a:buNone/>
            </a:pPr>
            <a:r>
              <a:rPr lang="en" sz="1300">
                <a:solidFill>
                  <a:schemeClr val="dk2"/>
                </a:solidFill>
                <a:latin typeface="Salesforce Sans"/>
                <a:ea typeface="Salesforce Sans"/>
                <a:cs typeface="Salesforce Sans"/>
                <a:sym typeface="Salesforce Sans"/>
              </a:rPr>
              <a:t>High Security needs</a:t>
            </a:r>
            <a:endParaRPr sz="1300">
              <a:solidFill>
                <a:schemeClr val="dk2"/>
              </a:solidFill>
              <a:latin typeface="Salesforce Sans"/>
              <a:ea typeface="Salesforce Sans"/>
              <a:cs typeface="Salesforce Sans"/>
              <a:sym typeface="Salesforce Sans"/>
            </a:endParaRPr>
          </a:p>
        </p:txBody>
      </p:sp>
      <p:pic>
        <p:nvPicPr>
          <p:cNvPr id="2422" name="Google Shape;2422;p80"/>
          <p:cNvPicPr preferRelativeResize="0"/>
          <p:nvPr/>
        </p:nvPicPr>
        <p:blipFill rotWithShape="1">
          <a:blip r:embed="rId3">
            <a:alphaModFix/>
          </a:blip>
          <a:srcRect b="0" l="0" r="0" t="0"/>
          <a:stretch/>
        </p:blipFill>
        <p:spPr>
          <a:xfrm>
            <a:off x="668578" y="1771631"/>
            <a:ext cx="457008" cy="457008"/>
          </a:xfrm>
          <a:prstGeom prst="rect">
            <a:avLst/>
          </a:prstGeom>
          <a:noFill/>
          <a:ln>
            <a:noFill/>
          </a:ln>
        </p:spPr>
      </p:pic>
      <p:pic>
        <p:nvPicPr>
          <p:cNvPr id="2423" name="Google Shape;2423;p80"/>
          <p:cNvPicPr preferRelativeResize="0"/>
          <p:nvPr/>
        </p:nvPicPr>
        <p:blipFill>
          <a:blip r:embed="rId4">
            <a:alphaModFix/>
          </a:blip>
          <a:stretch>
            <a:fillRect/>
          </a:stretch>
        </p:blipFill>
        <p:spPr>
          <a:xfrm>
            <a:off x="685675" y="1163200"/>
            <a:ext cx="422825" cy="422825"/>
          </a:xfrm>
          <a:prstGeom prst="rect">
            <a:avLst/>
          </a:prstGeom>
          <a:noFill/>
          <a:ln>
            <a:noFill/>
          </a:ln>
        </p:spPr>
      </p:pic>
      <p:pic>
        <p:nvPicPr>
          <p:cNvPr id="2424" name="Google Shape;2424;p80"/>
          <p:cNvPicPr preferRelativeResize="0"/>
          <p:nvPr/>
        </p:nvPicPr>
        <p:blipFill rotWithShape="1">
          <a:blip r:embed="rId5">
            <a:alphaModFix/>
          </a:blip>
          <a:srcRect b="0" l="0" r="0" t="0"/>
          <a:stretch/>
        </p:blipFill>
        <p:spPr>
          <a:xfrm>
            <a:off x="668578" y="2414241"/>
            <a:ext cx="457020" cy="457020"/>
          </a:xfrm>
          <a:prstGeom prst="rect">
            <a:avLst/>
          </a:prstGeom>
          <a:noFill/>
          <a:ln>
            <a:noFill/>
          </a:ln>
        </p:spPr>
      </p:pic>
      <p:pic>
        <p:nvPicPr>
          <p:cNvPr id="2425" name="Google Shape;2425;p80"/>
          <p:cNvPicPr preferRelativeResize="0"/>
          <p:nvPr/>
        </p:nvPicPr>
        <p:blipFill rotWithShape="1">
          <a:blip r:embed="rId6">
            <a:alphaModFix/>
          </a:blip>
          <a:srcRect b="0" l="0" r="0" t="0"/>
          <a:stretch/>
        </p:blipFill>
        <p:spPr>
          <a:xfrm>
            <a:off x="680213" y="3873700"/>
            <a:ext cx="433775" cy="433775"/>
          </a:xfrm>
          <a:prstGeom prst="rect">
            <a:avLst/>
          </a:prstGeom>
          <a:noFill/>
          <a:ln>
            <a:noFill/>
          </a:ln>
        </p:spPr>
      </p:pic>
      <p:sp>
        <p:nvSpPr>
          <p:cNvPr id="2426" name="Google Shape;2426;p80"/>
          <p:cNvSpPr txBox="1"/>
          <p:nvPr/>
        </p:nvSpPr>
        <p:spPr>
          <a:xfrm>
            <a:off x="1518750" y="3904729"/>
            <a:ext cx="4725600" cy="457200"/>
          </a:xfrm>
          <a:prstGeom prst="rect">
            <a:avLst/>
          </a:prstGeom>
          <a:noFill/>
          <a:ln>
            <a:noFill/>
          </a:ln>
        </p:spPr>
        <p:txBody>
          <a:bodyPr anchorCtr="0" anchor="t" bIns="68625" lIns="68625" spcFirstLastPara="1" rIns="68625" wrap="square" tIns="68625">
            <a:noAutofit/>
          </a:bodyPr>
          <a:lstStyle/>
          <a:p>
            <a:pPr indent="0" lvl="0" marL="0" rtl="0" algn="l">
              <a:lnSpc>
                <a:spcPct val="150000"/>
              </a:lnSpc>
              <a:spcBef>
                <a:spcPts val="0"/>
              </a:spcBef>
              <a:spcAft>
                <a:spcPts val="0"/>
              </a:spcAft>
              <a:buNone/>
            </a:pPr>
            <a:r>
              <a:rPr lang="en" sz="1300">
                <a:solidFill>
                  <a:schemeClr val="dk2"/>
                </a:solidFill>
                <a:latin typeface="Salesforce Sans"/>
                <a:ea typeface="Salesforce Sans"/>
                <a:cs typeface="Salesforce Sans"/>
                <a:sym typeface="Salesforce Sans"/>
              </a:rPr>
              <a:t>Resource &amp; Application Monitoring</a:t>
            </a:r>
            <a:endParaRPr sz="1300">
              <a:solidFill>
                <a:schemeClr val="dk2"/>
              </a:solidFill>
              <a:latin typeface="Salesforce Sans"/>
              <a:ea typeface="Salesforce Sans"/>
              <a:cs typeface="Salesforce Sans"/>
              <a:sym typeface="Salesforce Sans"/>
            </a:endParaRPr>
          </a:p>
          <a:p>
            <a:pPr indent="0" lvl="0" marL="0" rtl="0" algn="l">
              <a:lnSpc>
                <a:spcPct val="150000"/>
              </a:lnSpc>
              <a:spcBef>
                <a:spcPts val="0"/>
              </a:spcBef>
              <a:spcAft>
                <a:spcPts val="0"/>
              </a:spcAft>
              <a:buNone/>
            </a:pPr>
            <a:r>
              <a:t/>
            </a:r>
            <a:endParaRPr sz="1100">
              <a:solidFill>
                <a:schemeClr val="dk2"/>
              </a:solidFill>
              <a:latin typeface="Salesforce Sans"/>
              <a:ea typeface="Salesforce Sans"/>
              <a:cs typeface="Salesforce Sans"/>
              <a:sym typeface="Salesforce Sans"/>
            </a:endParaRPr>
          </a:p>
          <a:p>
            <a:pPr indent="0" lvl="0" marL="0" rtl="0" algn="l">
              <a:spcBef>
                <a:spcPts val="0"/>
              </a:spcBef>
              <a:spcAft>
                <a:spcPts val="0"/>
              </a:spcAft>
              <a:buNone/>
            </a:pPr>
            <a:r>
              <a:t/>
            </a:r>
            <a:endParaRPr sz="1100">
              <a:solidFill>
                <a:schemeClr val="dk2"/>
              </a:solidFill>
              <a:latin typeface="Salesforce Sans"/>
              <a:ea typeface="Salesforce Sans"/>
              <a:cs typeface="Salesforce Sans"/>
              <a:sym typeface="Salesforce Sans"/>
            </a:endParaRPr>
          </a:p>
        </p:txBody>
      </p:sp>
      <p:pic>
        <p:nvPicPr>
          <p:cNvPr id="2427" name="Google Shape;2427;p80"/>
          <p:cNvPicPr preferRelativeResize="0"/>
          <p:nvPr/>
        </p:nvPicPr>
        <p:blipFill rotWithShape="1">
          <a:blip r:embed="rId7">
            <a:alphaModFix/>
          </a:blip>
          <a:srcRect b="0" l="0" r="0" t="0"/>
          <a:stretch/>
        </p:blipFill>
        <p:spPr>
          <a:xfrm>
            <a:off x="668488" y="3143871"/>
            <a:ext cx="457200" cy="457200"/>
          </a:xfrm>
          <a:prstGeom prst="rect">
            <a:avLst/>
          </a:prstGeom>
          <a:noFill/>
          <a:ln>
            <a:noFill/>
          </a:ln>
        </p:spPr>
      </p:pic>
      <p:sp>
        <p:nvSpPr>
          <p:cNvPr id="2428" name="Google Shape;2428;p80"/>
          <p:cNvSpPr txBox="1"/>
          <p:nvPr>
            <p:ph type="title"/>
          </p:nvPr>
        </p:nvSpPr>
        <p:spPr>
          <a:xfrm>
            <a:off x="456844" y="33364"/>
            <a:ext cx="7110000" cy="676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dk1"/>
                </a:solidFill>
                <a:latin typeface="Arial"/>
                <a:ea typeface="Arial"/>
                <a:cs typeface="Arial"/>
                <a:sym typeface="Arial"/>
              </a:rPr>
              <a:t>Mule Runtime Standalone (PCE)</a:t>
            </a:r>
            <a:r>
              <a:rPr lang="en" sz="2300">
                <a:solidFill>
                  <a:schemeClr val="dk1"/>
                </a:solidFill>
                <a:latin typeface="Arial"/>
                <a:ea typeface="Arial"/>
                <a:cs typeface="Arial"/>
                <a:sym typeface="Arial"/>
              </a:rPr>
              <a:t> - Platform Benefits</a:t>
            </a:r>
            <a:endParaRPr sz="23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2" name="Shape 2432"/>
        <p:cNvGrpSpPr/>
        <p:nvPr/>
      </p:nvGrpSpPr>
      <p:grpSpPr>
        <a:xfrm>
          <a:off x="0" y="0"/>
          <a:ext cx="0" cy="0"/>
          <a:chOff x="0" y="0"/>
          <a:chExt cx="0" cy="0"/>
        </a:xfrm>
      </p:grpSpPr>
      <p:sp>
        <p:nvSpPr>
          <p:cNvPr id="2433" name="Google Shape;2433;p81"/>
          <p:cNvSpPr/>
          <p:nvPr/>
        </p:nvSpPr>
        <p:spPr>
          <a:xfrm>
            <a:off x="0" y="0"/>
            <a:ext cx="9144000" cy="5143500"/>
          </a:xfrm>
          <a:prstGeom prst="rect">
            <a:avLst/>
          </a:prstGeom>
          <a:solidFill>
            <a:srgbClr val="FFC72C"/>
          </a:solidFill>
          <a:ln>
            <a:noFill/>
          </a:ln>
        </p:spPr>
        <p:txBody>
          <a:bodyPr anchorCtr="0" anchor="t" bIns="34300" lIns="68625" spcFirstLastPara="1" rIns="68625" wrap="square" tIns="34300">
            <a:noAutofit/>
          </a:bodyPr>
          <a:lstStyle/>
          <a:p>
            <a:pPr indent="0" lvl="0" marL="0" marR="0" rtl="0" algn="ctr">
              <a:spcBef>
                <a:spcPts val="0"/>
              </a:spcBef>
              <a:spcAft>
                <a:spcPts val="0"/>
              </a:spcAft>
              <a:buNone/>
            </a:pPr>
            <a:r>
              <a:t/>
            </a:r>
            <a:endParaRPr sz="1400">
              <a:solidFill>
                <a:schemeClr val="accent2"/>
              </a:solidFill>
              <a:latin typeface="Salesforce Sans"/>
              <a:ea typeface="Salesforce Sans"/>
              <a:cs typeface="Salesforce Sans"/>
              <a:sym typeface="Salesforce Sans"/>
            </a:endParaRPr>
          </a:p>
        </p:txBody>
      </p:sp>
      <p:sp>
        <p:nvSpPr>
          <p:cNvPr id="2434" name="Google Shape;2434;p81"/>
          <p:cNvSpPr/>
          <p:nvPr/>
        </p:nvSpPr>
        <p:spPr>
          <a:xfrm flipH="1">
            <a:off x="-1" y="-6513"/>
            <a:ext cx="9144000" cy="289200"/>
          </a:xfrm>
          <a:prstGeom prst="rect">
            <a:avLst/>
          </a:prstGeom>
          <a:solidFill>
            <a:srgbClr val="ED8B00"/>
          </a:solidFill>
          <a:ln>
            <a:noFill/>
          </a:ln>
        </p:spPr>
        <p:txBody>
          <a:bodyPr anchorCtr="0" anchor="ctr" bIns="34300" lIns="68625" spcFirstLastPara="1" rIns="68625" wrap="square" tIns="34300">
            <a:noAutofit/>
          </a:bodyPr>
          <a:lstStyle/>
          <a:p>
            <a:pPr indent="0" lvl="0" marL="0" marR="0" rtl="0" algn="ctr">
              <a:spcBef>
                <a:spcPts val="0"/>
              </a:spcBef>
              <a:spcAft>
                <a:spcPts val="0"/>
              </a:spcAft>
              <a:buNone/>
            </a:pPr>
            <a:r>
              <a:rPr lang="en" sz="900">
                <a:solidFill>
                  <a:schemeClr val="lt1"/>
                </a:solidFill>
                <a:latin typeface="Salesforce Sans"/>
                <a:ea typeface="Salesforce Sans"/>
                <a:cs typeface="Salesforce Sans"/>
                <a:sym typeface="Salesforce Sans"/>
              </a:rPr>
              <a:t>This slide is not for external use. Please delete before using with a customer.</a:t>
            </a:r>
            <a:endParaRPr sz="900">
              <a:solidFill>
                <a:schemeClr val="lt1"/>
              </a:solidFill>
              <a:latin typeface="Salesforce Sans"/>
              <a:ea typeface="Salesforce Sans"/>
              <a:cs typeface="Salesforce Sans"/>
              <a:sym typeface="Salesforce Sans"/>
            </a:endParaRPr>
          </a:p>
        </p:txBody>
      </p:sp>
      <p:sp>
        <p:nvSpPr>
          <p:cNvPr id="2435" name="Google Shape;2435;p81"/>
          <p:cNvSpPr txBox="1"/>
          <p:nvPr>
            <p:ph type="title"/>
          </p:nvPr>
        </p:nvSpPr>
        <p:spPr>
          <a:xfrm>
            <a:off x="321875" y="78575"/>
            <a:ext cx="8505300" cy="5568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solidFill>
                  <a:schemeClr val="dk1"/>
                </a:solidFill>
                <a:latin typeface="Arial"/>
                <a:ea typeface="Arial"/>
                <a:cs typeface="Arial"/>
                <a:sym typeface="Arial"/>
              </a:rPr>
              <a:t>**INTERNAL** Anypoint Private Cloud Edition Considerations</a:t>
            </a:r>
            <a:endParaRPr>
              <a:solidFill>
                <a:srgbClr val="002E61"/>
              </a:solidFill>
              <a:latin typeface="Salesforce Sans"/>
              <a:ea typeface="Salesforce Sans"/>
              <a:cs typeface="Salesforce Sans"/>
              <a:sym typeface="Salesforce Sans"/>
            </a:endParaRPr>
          </a:p>
        </p:txBody>
      </p:sp>
      <p:sp>
        <p:nvSpPr>
          <p:cNvPr id="2436" name="Google Shape;2436;p81"/>
          <p:cNvSpPr/>
          <p:nvPr/>
        </p:nvSpPr>
        <p:spPr>
          <a:xfrm>
            <a:off x="5835402" y="2046506"/>
            <a:ext cx="3135900" cy="2977800"/>
          </a:xfrm>
          <a:prstGeom prst="rect">
            <a:avLst/>
          </a:prstGeom>
          <a:solidFill>
            <a:srgbClr val="002E61"/>
          </a:solidFill>
          <a:ln cap="flat" cmpd="sng" w="76200">
            <a:solidFill>
              <a:srgbClr val="FFFFFF"/>
            </a:solidFill>
            <a:prstDash val="solid"/>
            <a:round/>
            <a:headEnd len="sm" w="sm" type="none"/>
            <a:tailEnd len="sm" w="sm" type="none"/>
          </a:ln>
        </p:spPr>
        <p:txBody>
          <a:bodyPr anchorCtr="0" anchor="t" bIns="137250" lIns="137250" spcFirstLastPara="1" rIns="137250" wrap="square" tIns="137250">
            <a:noAutofit/>
          </a:bodyPr>
          <a:lstStyle/>
          <a:p>
            <a:pPr indent="0" lvl="0" marL="0" rtl="0" algn="l">
              <a:spcBef>
                <a:spcPts val="0"/>
              </a:spcBef>
              <a:spcAft>
                <a:spcPts val="0"/>
              </a:spcAft>
              <a:buNone/>
            </a:pPr>
            <a:r>
              <a:rPr b="1" lang="en" sz="1100">
                <a:solidFill>
                  <a:schemeClr val="dk1"/>
                </a:solidFill>
                <a:latin typeface="Salesforce Sans"/>
                <a:ea typeface="Salesforce Sans"/>
                <a:cs typeface="Salesforce Sans"/>
                <a:sym typeface="Salesforce Sans"/>
              </a:rPr>
              <a:t>This slide is internal only:</a:t>
            </a:r>
            <a:br>
              <a:rPr b="1" lang="en" sz="1100">
                <a:solidFill>
                  <a:schemeClr val="lt1"/>
                </a:solidFill>
                <a:latin typeface="Salesforce Sans"/>
                <a:ea typeface="Salesforce Sans"/>
                <a:cs typeface="Salesforce Sans"/>
                <a:sym typeface="Salesforce Sans"/>
              </a:rPr>
            </a:br>
            <a:br>
              <a:rPr b="1" lang="en" sz="1100">
                <a:solidFill>
                  <a:schemeClr val="lt1"/>
                </a:solidFill>
                <a:latin typeface="Salesforce Sans"/>
                <a:ea typeface="Salesforce Sans"/>
                <a:cs typeface="Salesforce Sans"/>
                <a:sym typeface="Salesforce Sans"/>
              </a:rPr>
            </a:br>
            <a:r>
              <a:rPr b="1" lang="en" sz="1100">
                <a:solidFill>
                  <a:schemeClr val="lt1"/>
                </a:solidFill>
                <a:latin typeface="Salesforce Sans"/>
                <a:ea typeface="Salesforce Sans"/>
                <a:cs typeface="Salesforce Sans"/>
                <a:sym typeface="Salesforce Sans"/>
              </a:rPr>
              <a:t>Delete or Skip/hide this slide before presenting</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rPr b="1" lang="en" sz="1100">
                <a:solidFill>
                  <a:schemeClr val="dk1"/>
                </a:solidFill>
                <a:latin typeface="Salesforce Sans"/>
                <a:ea typeface="Salesforce Sans"/>
                <a:cs typeface="Salesforce Sans"/>
                <a:sym typeface="Salesforce Sans"/>
              </a:rPr>
              <a:t>Sending these slides? </a:t>
            </a:r>
            <a:br>
              <a:rPr b="1" lang="en" sz="1100">
                <a:solidFill>
                  <a:schemeClr val="lt1"/>
                </a:solidFill>
                <a:latin typeface="Salesforce Sans"/>
                <a:ea typeface="Salesforce Sans"/>
                <a:cs typeface="Salesforce Sans"/>
                <a:sym typeface="Salesforce Sans"/>
              </a:rPr>
            </a:br>
            <a:br>
              <a:rPr b="1" lang="en" sz="1100">
                <a:solidFill>
                  <a:schemeClr val="lt1"/>
                </a:solidFill>
                <a:latin typeface="Salesforce Sans"/>
                <a:ea typeface="Salesforce Sans"/>
                <a:cs typeface="Salesforce Sans"/>
                <a:sym typeface="Salesforce Sans"/>
              </a:rPr>
            </a:br>
            <a:r>
              <a:rPr b="1" lang="en" sz="1100">
                <a:solidFill>
                  <a:schemeClr val="lt1"/>
                </a:solidFill>
                <a:latin typeface="Salesforce Sans"/>
                <a:ea typeface="Salesforce Sans"/>
                <a:cs typeface="Salesforce Sans"/>
                <a:sym typeface="Salesforce Sans"/>
              </a:rPr>
              <a:t>Delete this slide before sending</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rPr b="1" lang="en" sz="1100">
                <a:solidFill>
                  <a:schemeClr val="dk1"/>
                </a:solidFill>
                <a:latin typeface="Salesforce Sans"/>
                <a:ea typeface="Salesforce Sans"/>
                <a:cs typeface="Salesforce Sans"/>
                <a:sym typeface="Salesforce Sans"/>
              </a:rPr>
              <a:t>Questions?</a:t>
            </a:r>
            <a:endParaRPr b="1" sz="1100">
              <a:solidFill>
                <a:schemeClr val="dk1"/>
              </a:solidFill>
              <a:latin typeface="Salesforce Sans"/>
              <a:ea typeface="Salesforce Sans"/>
              <a:cs typeface="Salesforce Sans"/>
              <a:sym typeface="Salesforce Sans"/>
            </a:endParaRPr>
          </a:p>
          <a:p>
            <a:pPr indent="0" lvl="0" marL="0" rtl="0" algn="l">
              <a:spcBef>
                <a:spcPts val="0"/>
              </a:spcBef>
              <a:spcAft>
                <a:spcPts val="0"/>
              </a:spcAft>
              <a:buNone/>
            </a:pPr>
            <a:r>
              <a:t/>
            </a:r>
            <a:endParaRPr b="1" sz="1100">
              <a:solidFill>
                <a:schemeClr val="dk1"/>
              </a:solidFill>
              <a:latin typeface="Salesforce Sans"/>
              <a:ea typeface="Salesforce Sans"/>
              <a:cs typeface="Salesforce Sans"/>
              <a:sym typeface="Salesforce Sans"/>
            </a:endParaRPr>
          </a:p>
          <a:p>
            <a:pPr indent="0" lvl="0" marL="0" rtl="0" algn="l">
              <a:spcBef>
                <a:spcPts val="0"/>
              </a:spcBef>
              <a:spcAft>
                <a:spcPts val="0"/>
              </a:spcAft>
              <a:buNone/>
            </a:pPr>
            <a:r>
              <a:rPr b="1" lang="en" sz="1100">
                <a:solidFill>
                  <a:schemeClr val="lt1"/>
                </a:solidFill>
                <a:latin typeface="Salesforce Sans"/>
                <a:ea typeface="Salesforce Sans"/>
                <a:cs typeface="Salesforce Sans"/>
                <a:sym typeface="Salesforce Sans"/>
              </a:rPr>
              <a:t>This presentation is maintained by the Deployment Guide Initiative team. Please send any questions to #deployment-guide on Slack.</a:t>
            </a:r>
            <a:endParaRPr b="1" sz="1100">
              <a:solidFill>
                <a:schemeClr val="lt1"/>
              </a:solidFill>
              <a:latin typeface="Salesforce Sans"/>
              <a:ea typeface="Salesforce Sans"/>
              <a:cs typeface="Salesforce Sans"/>
              <a:sym typeface="Salesforce Sans"/>
            </a:endParaRPr>
          </a:p>
          <a:p>
            <a:pPr indent="0" lvl="0" marL="0" rtl="0" algn="l">
              <a:spcBef>
                <a:spcPts val="0"/>
              </a:spcBef>
              <a:spcAft>
                <a:spcPts val="0"/>
              </a:spcAft>
              <a:buNone/>
            </a:pPr>
            <a:r>
              <a:t/>
            </a:r>
            <a:endParaRPr b="1" sz="1100">
              <a:solidFill>
                <a:schemeClr val="lt1"/>
              </a:solidFill>
              <a:latin typeface="Salesforce Sans"/>
              <a:ea typeface="Salesforce Sans"/>
              <a:cs typeface="Salesforce Sans"/>
              <a:sym typeface="Salesforce Sans"/>
            </a:endParaRPr>
          </a:p>
        </p:txBody>
      </p:sp>
      <p:sp>
        <p:nvSpPr>
          <p:cNvPr id="2437" name="Google Shape;2437;p81"/>
          <p:cNvSpPr txBox="1"/>
          <p:nvPr>
            <p:ph idx="1" type="body"/>
          </p:nvPr>
        </p:nvSpPr>
        <p:spPr>
          <a:xfrm>
            <a:off x="343079" y="668834"/>
            <a:ext cx="6167400" cy="2825400"/>
          </a:xfrm>
          <a:prstGeom prst="rect">
            <a:avLst/>
          </a:prstGeom>
        </p:spPr>
        <p:txBody>
          <a:bodyPr anchorCtr="0" anchor="t" bIns="0" lIns="0" spcFirstLastPara="1" rIns="0" wrap="square" tIns="0">
            <a:noAutofit/>
          </a:bodyPr>
          <a:lstStyle/>
          <a:p>
            <a:pPr indent="-260350" lvl="0" marL="342900" rtl="0" algn="l">
              <a:spcBef>
                <a:spcPts val="800"/>
              </a:spcBef>
              <a:spcAft>
                <a:spcPts val="0"/>
              </a:spcAft>
              <a:buClr>
                <a:srgbClr val="666666"/>
              </a:buClr>
              <a:buSzPts val="1500"/>
              <a:buChar char="●"/>
            </a:pPr>
            <a:r>
              <a:rPr lang="en" u="sng">
                <a:solidFill>
                  <a:srgbClr val="666666"/>
                </a:solidFill>
                <a:hlinkClick r:id="rId3">
                  <a:extLst>
                    <a:ext uri="{A12FA001-AC4F-418D-AE19-62706E023703}">
                      <ahyp:hlinkClr val="tx"/>
                    </a:ext>
                  </a:extLst>
                </a:hlinkClick>
              </a:rPr>
              <a:t>Installation readiness</a:t>
            </a:r>
            <a:r>
              <a:rPr lang="en">
                <a:solidFill>
                  <a:srgbClr val="666666"/>
                </a:solidFill>
              </a:rPr>
              <a:t> - </a:t>
            </a:r>
            <a:r>
              <a:rPr lang="en" sz="1300">
                <a:solidFill>
                  <a:schemeClr val="dk2"/>
                </a:solidFill>
              </a:rPr>
              <a:t>Always check docs.mulesoft.com for latest information</a:t>
            </a:r>
            <a:endParaRPr sz="1700">
              <a:solidFill>
                <a:schemeClr val="dk2"/>
              </a:solidFill>
            </a:endParaRPr>
          </a:p>
          <a:p>
            <a:pPr indent="-260350" lvl="0" marL="342900" rtl="0" algn="l">
              <a:spcBef>
                <a:spcPts val="0"/>
              </a:spcBef>
              <a:spcAft>
                <a:spcPts val="0"/>
              </a:spcAft>
              <a:buClr>
                <a:srgbClr val="666666"/>
              </a:buClr>
              <a:buSzPts val="1500"/>
              <a:buChar char="●"/>
            </a:pPr>
            <a:r>
              <a:rPr lang="en" u="sng">
                <a:solidFill>
                  <a:srgbClr val="666666"/>
                </a:solidFill>
                <a:hlinkClick r:id="rId4">
                  <a:extLst>
                    <a:ext uri="{A12FA001-AC4F-418D-AE19-62706E023703}">
                      <ahyp:hlinkClr val="tx"/>
                    </a:ext>
                  </a:extLst>
                </a:hlinkClick>
              </a:rPr>
              <a:t>Application considerations</a:t>
            </a:r>
            <a:endParaRPr>
              <a:solidFill>
                <a:srgbClr val="666666"/>
              </a:solidFill>
            </a:endParaRPr>
          </a:p>
          <a:p>
            <a:pPr indent="0" lvl="0" marL="0" rtl="0" algn="l">
              <a:spcBef>
                <a:spcPts val="1600"/>
              </a:spcBef>
              <a:spcAft>
                <a:spcPts val="1600"/>
              </a:spcAft>
              <a:buNone/>
            </a:pPr>
            <a:r>
              <a:t/>
            </a:r>
            <a:endParaRPr>
              <a:solidFill>
                <a:srgbClr val="66666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7"/>
          <p:cNvSpPr txBox="1"/>
          <p:nvPr>
            <p:ph type="ctrTitle"/>
          </p:nvPr>
        </p:nvSpPr>
        <p:spPr>
          <a:xfrm>
            <a:off x="1721229" y="1312781"/>
            <a:ext cx="5655300" cy="1484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Terminology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1" name="Shape 2441"/>
        <p:cNvGrpSpPr/>
        <p:nvPr/>
      </p:nvGrpSpPr>
      <p:grpSpPr>
        <a:xfrm>
          <a:off x="0" y="0"/>
          <a:ext cx="0" cy="0"/>
          <a:chOff x="0" y="0"/>
          <a:chExt cx="0" cy="0"/>
        </a:xfrm>
      </p:grpSpPr>
      <p:sp>
        <p:nvSpPr>
          <p:cNvPr id="2442" name="Google Shape;2442;p82"/>
          <p:cNvSpPr txBox="1"/>
          <p:nvPr>
            <p:ph type="ctrTitle"/>
          </p:nvPr>
        </p:nvSpPr>
        <p:spPr>
          <a:xfrm>
            <a:off x="1721229" y="1312781"/>
            <a:ext cx="5655300" cy="1484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Choosing the Right Deployment Option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6" name="Shape 2446"/>
        <p:cNvGrpSpPr/>
        <p:nvPr/>
      </p:nvGrpSpPr>
      <p:grpSpPr>
        <a:xfrm>
          <a:off x="0" y="0"/>
          <a:ext cx="0" cy="0"/>
          <a:chOff x="0" y="0"/>
          <a:chExt cx="0" cy="0"/>
        </a:xfrm>
      </p:grpSpPr>
      <p:sp>
        <p:nvSpPr>
          <p:cNvPr id="2447" name="Google Shape;2447;p83"/>
          <p:cNvSpPr txBox="1"/>
          <p:nvPr>
            <p:ph type="title"/>
          </p:nvPr>
        </p:nvSpPr>
        <p:spPr>
          <a:xfrm>
            <a:off x="433053" y="49601"/>
            <a:ext cx="8277900" cy="486000"/>
          </a:xfrm>
          <a:prstGeom prst="rect">
            <a:avLst/>
          </a:prstGeom>
          <a:noFill/>
          <a:ln>
            <a:noFill/>
          </a:ln>
        </p:spPr>
        <p:txBody>
          <a:bodyPr anchorCtr="0" anchor="b" bIns="0" lIns="0" spcFirstLastPara="1" rIns="0" wrap="square" tIns="0">
            <a:noAutofit/>
          </a:bodyPr>
          <a:lstStyle/>
          <a:p>
            <a:pPr indent="0" lvl="0" marL="0" rtl="0" algn="l">
              <a:lnSpc>
                <a:spcPct val="95000"/>
              </a:lnSpc>
              <a:spcBef>
                <a:spcPts val="0"/>
              </a:spcBef>
              <a:spcAft>
                <a:spcPts val="0"/>
              </a:spcAft>
              <a:buClr>
                <a:schemeClr val="dk1"/>
              </a:buClr>
              <a:buSzPts val="1100"/>
              <a:buFont typeface="Arial"/>
              <a:buNone/>
            </a:pPr>
            <a:r>
              <a:rPr lang="en">
                <a:solidFill>
                  <a:schemeClr val="dk1"/>
                </a:solidFill>
              </a:rPr>
              <a:t>Deployment Model : Decision Tree</a:t>
            </a:r>
            <a:endParaRPr sz="1100"/>
          </a:p>
        </p:txBody>
      </p:sp>
      <p:sp>
        <p:nvSpPr>
          <p:cNvPr id="2448" name="Google Shape;2448;p83"/>
          <p:cNvSpPr txBox="1"/>
          <p:nvPr/>
        </p:nvSpPr>
        <p:spPr>
          <a:xfrm>
            <a:off x="3450888" y="1546667"/>
            <a:ext cx="1390200" cy="230700"/>
          </a:xfrm>
          <a:prstGeom prst="rect">
            <a:avLst/>
          </a:prstGeom>
          <a:solidFill>
            <a:srgbClr val="CCCCCC"/>
          </a:solidFill>
          <a:ln cap="flat" cmpd="sng" w="9525">
            <a:solidFill>
              <a:schemeClr val="accen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lang="en" sz="1000">
                <a:solidFill>
                  <a:schemeClr val="dk1"/>
                </a:solidFill>
                <a:latin typeface="Calibri"/>
                <a:ea typeface="Calibri"/>
                <a:cs typeface="Calibri"/>
                <a:sym typeface="Calibri"/>
              </a:rPr>
              <a:t>    GovCloud</a:t>
            </a:r>
            <a:endParaRPr sz="1100"/>
          </a:p>
        </p:txBody>
      </p:sp>
      <p:sp>
        <p:nvSpPr>
          <p:cNvPr id="2449" name="Google Shape;2449;p83"/>
          <p:cNvSpPr txBox="1"/>
          <p:nvPr/>
        </p:nvSpPr>
        <p:spPr>
          <a:xfrm>
            <a:off x="4840995" y="1781178"/>
            <a:ext cx="1390200" cy="230700"/>
          </a:xfrm>
          <a:prstGeom prst="rect">
            <a:avLst/>
          </a:prstGeom>
          <a:solidFill>
            <a:srgbClr val="CCCCCC"/>
          </a:solidFill>
          <a:ln cap="flat" cmpd="sng" w="9525">
            <a:solidFill>
              <a:schemeClr val="accen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lang="en" sz="1000">
                <a:solidFill>
                  <a:schemeClr val="dk1"/>
                </a:solidFill>
                <a:latin typeface="Calibri"/>
                <a:ea typeface="Calibri"/>
                <a:cs typeface="Calibri"/>
                <a:sym typeface="Calibri"/>
              </a:rPr>
              <a:t>    GovCloud Hybrid</a:t>
            </a:r>
            <a:endParaRPr sz="1100"/>
          </a:p>
        </p:txBody>
      </p:sp>
      <p:sp>
        <p:nvSpPr>
          <p:cNvPr id="2450" name="Google Shape;2450;p83"/>
          <p:cNvSpPr txBox="1"/>
          <p:nvPr/>
        </p:nvSpPr>
        <p:spPr>
          <a:xfrm>
            <a:off x="1600450" y="1312161"/>
            <a:ext cx="1850400" cy="230700"/>
          </a:xfrm>
          <a:prstGeom prst="rect">
            <a:avLst/>
          </a:prstGeom>
          <a:solidFill>
            <a:srgbClr val="CCCCCC"/>
          </a:solidFill>
          <a:ln cap="flat" cmpd="sng" w="9525">
            <a:solidFill>
              <a:schemeClr val="accen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lang="en" sz="1000">
                <a:solidFill>
                  <a:schemeClr val="dk1"/>
                </a:solidFill>
                <a:latin typeface="Calibri"/>
                <a:ea typeface="Calibri"/>
                <a:cs typeface="Calibri"/>
                <a:sym typeface="Calibri"/>
              </a:rPr>
              <a:t>Commercial Cloud Hybrid</a:t>
            </a:r>
            <a:endParaRPr sz="1100"/>
          </a:p>
        </p:txBody>
      </p:sp>
      <p:sp>
        <p:nvSpPr>
          <p:cNvPr id="2451" name="Google Shape;2451;p83"/>
          <p:cNvSpPr txBox="1"/>
          <p:nvPr/>
        </p:nvSpPr>
        <p:spPr>
          <a:xfrm>
            <a:off x="6243917" y="2011390"/>
            <a:ext cx="1253100" cy="230700"/>
          </a:xfrm>
          <a:prstGeom prst="rect">
            <a:avLst/>
          </a:prstGeom>
          <a:solidFill>
            <a:srgbClr val="CCCCCC"/>
          </a:solidFill>
          <a:ln cap="flat" cmpd="sng" w="9525">
            <a:solidFill>
              <a:schemeClr val="accen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lang="en" sz="1000">
                <a:solidFill>
                  <a:schemeClr val="dk1"/>
                </a:solidFill>
                <a:latin typeface="Calibri"/>
                <a:ea typeface="Calibri"/>
                <a:cs typeface="Calibri"/>
                <a:sym typeface="Calibri"/>
              </a:rPr>
              <a:t>PCE</a:t>
            </a:r>
            <a:endParaRPr sz="1100"/>
          </a:p>
        </p:txBody>
      </p:sp>
      <p:sp>
        <p:nvSpPr>
          <p:cNvPr id="2452" name="Google Shape;2452;p83"/>
          <p:cNvSpPr txBox="1"/>
          <p:nvPr/>
        </p:nvSpPr>
        <p:spPr>
          <a:xfrm>
            <a:off x="7503492" y="2247098"/>
            <a:ext cx="1354800" cy="230700"/>
          </a:xfrm>
          <a:prstGeom prst="rect">
            <a:avLst/>
          </a:prstGeom>
          <a:solidFill>
            <a:srgbClr val="CCCCCC"/>
          </a:solidFill>
          <a:ln cap="flat" cmpd="sng" w="9525">
            <a:solidFill>
              <a:schemeClr val="accen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lang="en" sz="1000">
                <a:solidFill>
                  <a:schemeClr val="dk1"/>
                </a:solidFill>
                <a:latin typeface="Calibri"/>
                <a:ea typeface="Calibri"/>
                <a:cs typeface="Calibri"/>
                <a:sym typeface="Calibri"/>
              </a:rPr>
              <a:t>Standalone Mule</a:t>
            </a:r>
            <a:r>
              <a:rPr lang="en" sz="1000">
                <a:solidFill>
                  <a:schemeClr val="dk1"/>
                </a:solidFill>
                <a:latin typeface="Calibri"/>
                <a:ea typeface="Calibri"/>
                <a:cs typeface="Calibri"/>
                <a:sym typeface="Calibri"/>
              </a:rPr>
              <a:t>       </a:t>
            </a:r>
            <a:endParaRPr sz="1100"/>
          </a:p>
        </p:txBody>
      </p:sp>
      <p:sp>
        <p:nvSpPr>
          <p:cNvPr id="2453" name="Google Shape;2453;p83"/>
          <p:cNvSpPr txBox="1"/>
          <p:nvPr/>
        </p:nvSpPr>
        <p:spPr>
          <a:xfrm>
            <a:off x="160943" y="1067554"/>
            <a:ext cx="1439400" cy="230100"/>
          </a:xfrm>
          <a:prstGeom prst="rect">
            <a:avLst/>
          </a:prstGeom>
          <a:solidFill>
            <a:srgbClr val="CCCCCC"/>
          </a:solidFill>
          <a:ln cap="flat" cmpd="sng" w="9525">
            <a:solidFill>
              <a:schemeClr val="accent4"/>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lang="en" sz="1000">
                <a:solidFill>
                  <a:schemeClr val="dk1"/>
                </a:solidFill>
                <a:latin typeface="Calibri"/>
                <a:ea typeface="Calibri"/>
                <a:cs typeface="Calibri"/>
                <a:sym typeface="Calibri"/>
              </a:rPr>
              <a:t>Commercial Cloud</a:t>
            </a:r>
            <a:endParaRPr sz="1100"/>
          </a:p>
        </p:txBody>
      </p:sp>
      <p:sp>
        <p:nvSpPr>
          <p:cNvPr id="2454" name="Google Shape;2454;p83"/>
          <p:cNvSpPr txBox="1"/>
          <p:nvPr/>
        </p:nvSpPr>
        <p:spPr>
          <a:xfrm>
            <a:off x="160943" y="1312161"/>
            <a:ext cx="1439400" cy="1360800"/>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All Features</a:t>
            </a:r>
            <a:endParaRPr sz="1100"/>
          </a:p>
          <a:p>
            <a:pPr indent="-215900" lvl="0" marL="215900" marR="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Most preferred</a:t>
            </a:r>
            <a:endParaRPr sz="1100"/>
          </a:p>
          <a:p>
            <a:pPr indent="-215900" lvl="0" marL="215900" marR="0" rtl="0" algn="l">
              <a:spcBef>
                <a:spcPts val="0"/>
              </a:spcBef>
              <a:spcAft>
                <a:spcPts val="0"/>
              </a:spcAft>
              <a:buClr>
                <a:srgbClr val="92D050"/>
              </a:buClr>
              <a:buSzPts val="1000"/>
              <a:buFont typeface="Calibri"/>
              <a:buChar char="-"/>
            </a:pPr>
            <a:r>
              <a:rPr lang="en" sz="1000">
                <a:solidFill>
                  <a:srgbClr val="92D050"/>
                </a:solidFill>
                <a:latin typeface="Calibri"/>
                <a:ea typeface="Calibri"/>
                <a:cs typeface="Calibri"/>
                <a:sym typeface="Calibri"/>
              </a:rPr>
              <a:t>Very Low IT Overhead</a:t>
            </a:r>
            <a:endParaRPr sz="1100"/>
          </a:p>
          <a:p>
            <a:pPr indent="0" lvl="0" marL="0" marR="0" rtl="0" algn="l">
              <a:spcBef>
                <a:spcPts val="0"/>
              </a:spcBef>
              <a:spcAft>
                <a:spcPts val="0"/>
              </a:spcAft>
              <a:buNone/>
            </a:pPr>
            <a:r>
              <a:t/>
            </a:r>
            <a:endParaRPr sz="1100"/>
          </a:p>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2455" name="Google Shape;2455;p83"/>
          <p:cNvSpPr txBox="1"/>
          <p:nvPr/>
        </p:nvSpPr>
        <p:spPr>
          <a:xfrm>
            <a:off x="1619800" y="1531390"/>
            <a:ext cx="1850400" cy="1522500"/>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RTF (</a:t>
            </a:r>
            <a:r>
              <a:rPr lang="en" sz="1000">
                <a:solidFill>
                  <a:schemeClr val="dk1"/>
                </a:solidFill>
                <a:latin typeface="Calibri"/>
                <a:ea typeface="Calibri"/>
                <a:cs typeface="Calibri"/>
                <a:sym typeface="Calibri"/>
              </a:rPr>
              <a:t>Preferred</a:t>
            </a:r>
            <a:r>
              <a:rPr lang="en" sz="1000">
                <a:solidFill>
                  <a:schemeClr val="dk1"/>
                </a:solidFill>
                <a:latin typeface="Calibri"/>
                <a:ea typeface="Calibri"/>
                <a:cs typeface="Calibri"/>
                <a:sym typeface="Calibri"/>
              </a:rPr>
              <a:t>)</a:t>
            </a:r>
            <a:endParaRPr sz="1000">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Customer Managed Runtimes</a:t>
            </a:r>
            <a:endParaRPr sz="1100"/>
          </a:p>
          <a:p>
            <a:pPr indent="-215900" lvl="0" marL="215900" marR="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Comm. Cloud Control Plane</a:t>
            </a:r>
            <a:endParaRPr sz="1100"/>
          </a:p>
          <a:p>
            <a:pPr indent="-215900" lvl="0" marL="215900" marR="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App Data remains on-premise</a:t>
            </a:r>
            <a:endParaRPr sz="1100"/>
          </a:p>
          <a:p>
            <a:pPr indent="-215900" lvl="0" marL="215900" marR="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Metadata in Comm. Cloud</a:t>
            </a:r>
            <a:endParaRPr sz="1100"/>
          </a:p>
          <a:p>
            <a:pPr indent="0" lvl="0" marL="0" marR="0" rtl="0" algn="l">
              <a:spcBef>
                <a:spcPts val="0"/>
              </a:spcBef>
              <a:spcAft>
                <a:spcPts val="0"/>
              </a:spcAft>
              <a:buNone/>
            </a:pPr>
            <a:r>
              <a:t/>
            </a:r>
            <a:endParaRPr sz="1100"/>
          </a:p>
        </p:txBody>
      </p:sp>
      <p:sp>
        <p:nvSpPr>
          <p:cNvPr id="2456" name="Google Shape;2456;p83"/>
          <p:cNvSpPr txBox="1"/>
          <p:nvPr/>
        </p:nvSpPr>
        <p:spPr>
          <a:xfrm>
            <a:off x="3470236" y="1769967"/>
            <a:ext cx="1380300" cy="2168700"/>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Mulesoft Managed Runtimes and Control Plane</a:t>
            </a:r>
            <a:endParaRPr sz="1100"/>
          </a:p>
          <a:p>
            <a:pPr indent="-215900" lvl="0" marL="215900" marR="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OOTB Security and Compliance with FedRamp Moderate</a:t>
            </a:r>
            <a:endParaRPr sz="1100"/>
          </a:p>
          <a:p>
            <a:pPr indent="-215900" lvl="0" marL="215900" marR="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Partial Feature Set</a:t>
            </a:r>
            <a:endParaRPr sz="1100"/>
          </a:p>
          <a:p>
            <a:pPr indent="-215900" lvl="0" marL="215900" marR="0" rtl="0" algn="l">
              <a:spcBef>
                <a:spcPts val="0"/>
              </a:spcBef>
              <a:spcAft>
                <a:spcPts val="0"/>
              </a:spcAft>
              <a:buClr>
                <a:schemeClr val="dk1"/>
              </a:buClr>
              <a:buSzPts val="1000"/>
              <a:buFont typeface="Calibri"/>
              <a:buChar char="-"/>
            </a:pPr>
            <a:r>
              <a:rPr b="1" lang="en" sz="1000">
                <a:solidFill>
                  <a:schemeClr val="dk1"/>
                </a:solidFill>
                <a:latin typeface="Calibri"/>
                <a:ea typeface="Calibri"/>
                <a:cs typeface="Calibri"/>
                <a:sym typeface="Calibri"/>
              </a:rPr>
              <a:t>Targets: FedCiv and some DoD workloads</a:t>
            </a:r>
            <a:endParaRPr sz="1100"/>
          </a:p>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2457" name="Google Shape;2457;p83"/>
          <p:cNvSpPr txBox="1"/>
          <p:nvPr/>
        </p:nvSpPr>
        <p:spPr>
          <a:xfrm>
            <a:off x="4857076" y="2025847"/>
            <a:ext cx="1380300" cy="2329500"/>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Customer Managed Runtimes </a:t>
            </a:r>
            <a:endParaRPr sz="1100"/>
          </a:p>
          <a:p>
            <a:pPr indent="-215900" lvl="0" marL="215900" marR="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MuleSoft Managed Control Plane</a:t>
            </a:r>
            <a:endParaRPr sz="1100"/>
          </a:p>
          <a:p>
            <a:pPr indent="-215900" lvl="0" marL="215900" marR="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Strict PII/PHI requirements</a:t>
            </a:r>
            <a:endParaRPr sz="1100"/>
          </a:p>
          <a:p>
            <a:pPr indent="-215900" lvl="0" marL="215900" marR="0" rtl="0" algn="l">
              <a:spcBef>
                <a:spcPts val="0"/>
              </a:spcBef>
              <a:spcAft>
                <a:spcPts val="0"/>
              </a:spcAft>
              <a:buClr>
                <a:schemeClr val="dk1"/>
              </a:buClr>
              <a:buSzPts val="1000"/>
              <a:buFont typeface="Calibri"/>
              <a:buChar char="-"/>
            </a:pPr>
            <a:r>
              <a:rPr b="1" lang="en" sz="1000">
                <a:solidFill>
                  <a:schemeClr val="dk1"/>
                </a:solidFill>
                <a:latin typeface="Calibri"/>
                <a:ea typeface="Calibri"/>
                <a:cs typeface="Calibri"/>
                <a:sym typeface="Calibri"/>
              </a:rPr>
              <a:t>Targets: FedCiv and DoD workloads</a:t>
            </a:r>
            <a:endParaRPr sz="1100"/>
          </a:p>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2458" name="Google Shape;2458;p83"/>
          <p:cNvSpPr txBox="1"/>
          <p:nvPr/>
        </p:nvSpPr>
        <p:spPr>
          <a:xfrm>
            <a:off x="6231100" y="2256061"/>
            <a:ext cx="1253100" cy="1684200"/>
          </a:xfrm>
          <a:prstGeom prst="rect">
            <a:avLst/>
          </a:prstGeom>
          <a:noFill/>
          <a:ln>
            <a:noFill/>
          </a:ln>
        </p:spPr>
        <p:txBody>
          <a:bodyPr anchorCtr="0" anchor="t" bIns="34275" lIns="68575" spcFirstLastPara="1" rIns="68575" wrap="square" tIns="34275">
            <a:noAutofit/>
          </a:bodyPr>
          <a:lstStyle/>
          <a:p>
            <a:pPr indent="-215900" lvl="0" marL="2159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Customer Managed Runtimes and Control Plane</a:t>
            </a:r>
            <a:endParaRPr sz="1100"/>
          </a:p>
          <a:p>
            <a:pPr indent="-215900" lvl="0" marL="2159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Services SOW and approvals required </a:t>
            </a:r>
            <a:endParaRPr sz="1100"/>
          </a:p>
          <a:p>
            <a:pPr indent="-215900" lvl="0" marL="215900" rtl="0" algn="l">
              <a:spcBef>
                <a:spcPts val="0"/>
              </a:spcBef>
              <a:spcAft>
                <a:spcPts val="0"/>
              </a:spcAft>
              <a:buClr>
                <a:srgbClr val="FF0000"/>
              </a:buClr>
              <a:buSzPts val="1000"/>
              <a:buFont typeface="Calibri"/>
              <a:buChar char="-"/>
            </a:pPr>
            <a:r>
              <a:rPr lang="en" sz="1000">
                <a:solidFill>
                  <a:srgbClr val="FF0000"/>
                </a:solidFill>
                <a:latin typeface="Calibri"/>
                <a:ea typeface="Calibri"/>
                <a:cs typeface="Calibri"/>
                <a:sym typeface="Calibri"/>
              </a:rPr>
              <a:t>High IT Overhead</a:t>
            </a:r>
            <a:endParaRPr sz="1100"/>
          </a:p>
          <a:p>
            <a:pPr indent="-215900" lvl="0" marL="215900" rtl="0" algn="l">
              <a:spcBef>
                <a:spcPts val="0"/>
              </a:spcBef>
              <a:spcAft>
                <a:spcPts val="0"/>
              </a:spcAft>
              <a:buClr>
                <a:schemeClr val="dk1"/>
              </a:buClr>
              <a:buSzPts val="1000"/>
              <a:buFont typeface="Calibri"/>
              <a:buChar char="-"/>
            </a:pPr>
            <a:r>
              <a:rPr b="1" lang="en" sz="1000">
                <a:solidFill>
                  <a:schemeClr val="dk1"/>
                </a:solidFill>
                <a:latin typeface="Calibri"/>
                <a:ea typeface="Calibri"/>
                <a:cs typeface="Calibri"/>
                <a:sym typeface="Calibri"/>
              </a:rPr>
              <a:t>Targets: IC/DoD workloads with Strict app/metadata requirements </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2459" name="Google Shape;2459;p83"/>
          <p:cNvSpPr txBox="1"/>
          <p:nvPr/>
        </p:nvSpPr>
        <p:spPr>
          <a:xfrm>
            <a:off x="7484156" y="2491769"/>
            <a:ext cx="1374000" cy="2168700"/>
          </a:xfrm>
          <a:prstGeom prst="rect">
            <a:avLst/>
          </a:prstGeom>
          <a:noFill/>
          <a:ln>
            <a:noFill/>
          </a:ln>
        </p:spPr>
        <p:txBody>
          <a:bodyPr anchorCtr="0" anchor="t" bIns="34275" lIns="68575" spcFirstLastPara="1" rIns="68575" wrap="square" tIns="34275">
            <a:noAutofit/>
          </a:bodyPr>
          <a:lstStyle/>
          <a:p>
            <a:pPr indent="-215900" lvl="0" marL="215900" rtl="0" algn="l">
              <a:spcBef>
                <a:spcPts val="0"/>
              </a:spcBef>
              <a:spcAft>
                <a:spcPts val="0"/>
              </a:spcAft>
              <a:buSzPts val="1000"/>
              <a:buFont typeface="Calibri"/>
              <a:buChar char="-"/>
            </a:pPr>
            <a:r>
              <a:rPr lang="en" sz="1000">
                <a:solidFill>
                  <a:schemeClr val="dk1"/>
                </a:solidFill>
                <a:latin typeface="Calibri"/>
                <a:ea typeface="Calibri"/>
                <a:cs typeface="Calibri"/>
                <a:sym typeface="Calibri"/>
              </a:rPr>
              <a:t>Customer Managed Runtimes</a:t>
            </a:r>
            <a:endParaRPr sz="1000">
              <a:solidFill>
                <a:schemeClr val="dk1"/>
              </a:solidFill>
              <a:latin typeface="Calibri"/>
              <a:ea typeface="Calibri"/>
              <a:cs typeface="Calibri"/>
              <a:sym typeface="Calibri"/>
            </a:endParaRPr>
          </a:p>
          <a:p>
            <a:pPr indent="-215900" lvl="0" marL="215900" rtl="0" algn="l">
              <a:spcBef>
                <a:spcPts val="0"/>
              </a:spcBef>
              <a:spcAft>
                <a:spcPts val="0"/>
              </a:spcAft>
              <a:buSzPts val="1000"/>
              <a:buFont typeface="Calibri"/>
              <a:buChar char="-"/>
            </a:pPr>
            <a:r>
              <a:rPr lang="en" sz="1000">
                <a:solidFill>
                  <a:schemeClr val="dk1"/>
                </a:solidFill>
                <a:latin typeface="Calibri"/>
                <a:ea typeface="Calibri"/>
                <a:cs typeface="Calibri"/>
                <a:sym typeface="Calibri"/>
              </a:rPr>
              <a:t>No Control Plane</a:t>
            </a:r>
            <a:endParaRPr sz="1000">
              <a:solidFill>
                <a:schemeClr val="dk1"/>
              </a:solidFill>
              <a:latin typeface="Calibri"/>
              <a:ea typeface="Calibri"/>
              <a:cs typeface="Calibri"/>
              <a:sym typeface="Calibri"/>
            </a:endParaRPr>
          </a:p>
          <a:p>
            <a:pPr indent="-215900" lvl="0" marL="215900" rtl="0" algn="l">
              <a:spcBef>
                <a:spcPts val="0"/>
              </a:spcBef>
              <a:spcAft>
                <a:spcPts val="0"/>
              </a:spcAft>
              <a:buSzPts val="1000"/>
              <a:buFont typeface="Calibri"/>
              <a:buChar char="-"/>
            </a:pPr>
            <a:r>
              <a:rPr lang="en" sz="1000">
                <a:solidFill>
                  <a:schemeClr val="dk1"/>
                </a:solidFill>
                <a:latin typeface="Calibri"/>
                <a:ea typeface="Calibri"/>
                <a:cs typeface="Calibri"/>
                <a:sym typeface="Calibri"/>
              </a:rPr>
              <a:t>Integration Only Use Cases</a:t>
            </a:r>
            <a:endParaRPr sz="1000">
              <a:solidFill>
                <a:schemeClr val="dk1"/>
              </a:solidFill>
              <a:latin typeface="Calibri"/>
              <a:ea typeface="Calibri"/>
              <a:cs typeface="Calibri"/>
              <a:sym typeface="Calibri"/>
            </a:endParaRPr>
          </a:p>
          <a:p>
            <a:pPr indent="-215900" lvl="0" marL="215900" rtl="0" algn="l">
              <a:spcBef>
                <a:spcPts val="0"/>
              </a:spcBef>
              <a:spcAft>
                <a:spcPts val="0"/>
              </a:spcAft>
              <a:buSzPts val="1000"/>
              <a:buFont typeface="Calibri"/>
              <a:buChar char="-"/>
            </a:pPr>
            <a:r>
              <a:rPr lang="en" sz="1000">
                <a:solidFill>
                  <a:schemeClr val="dk1"/>
                </a:solidFill>
                <a:latin typeface="Calibri"/>
                <a:ea typeface="Calibri"/>
                <a:cs typeface="Calibri"/>
                <a:sym typeface="Calibri"/>
              </a:rPr>
              <a:t>Targets: IC/DoD workloads </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3" name="Shape 2463"/>
        <p:cNvGrpSpPr/>
        <p:nvPr/>
      </p:nvGrpSpPr>
      <p:grpSpPr>
        <a:xfrm>
          <a:off x="0" y="0"/>
          <a:ext cx="0" cy="0"/>
          <a:chOff x="0" y="0"/>
          <a:chExt cx="0" cy="0"/>
        </a:xfrm>
      </p:grpSpPr>
      <p:sp>
        <p:nvSpPr>
          <p:cNvPr id="2464" name="Google Shape;2464;p84"/>
          <p:cNvSpPr txBox="1"/>
          <p:nvPr>
            <p:ph type="ctrTitle"/>
          </p:nvPr>
        </p:nvSpPr>
        <p:spPr>
          <a:xfrm>
            <a:off x="2814303" y="1115494"/>
            <a:ext cx="7315200" cy="2052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5400">
                <a:solidFill>
                  <a:schemeClr val="lt1"/>
                </a:solidFill>
              </a:rPr>
              <a:t>Q &amp; A</a:t>
            </a:r>
            <a:endParaRPr b="0" sz="54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sp>
        <p:nvSpPr>
          <p:cNvPr id="2469" name="Google Shape;2469;p85"/>
          <p:cNvSpPr txBox="1"/>
          <p:nvPr>
            <p:ph idx="12" type="sldNum"/>
          </p:nvPr>
        </p:nvSpPr>
        <p:spPr>
          <a:xfrm>
            <a:off x="6035139" y="3639670"/>
            <a:ext cx="515400" cy="2181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470" name="Google Shape;2470;p85"/>
          <p:cNvPicPr preferRelativeResize="0"/>
          <p:nvPr/>
        </p:nvPicPr>
        <p:blipFill>
          <a:blip r:embed="rId3">
            <a:alphaModFix/>
          </a:blip>
          <a:stretch>
            <a:fillRect/>
          </a:stretch>
        </p:blipFill>
        <p:spPr>
          <a:xfrm>
            <a:off x="-10093" y="2573"/>
            <a:ext cx="9189720" cy="5143500"/>
          </a:xfrm>
          <a:prstGeom prst="rect">
            <a:avLst/>
          </a:prstGeom>
          <a:noFill/>
          <a:ln>
            <a:noFill/>
          </a:ln>
          <a:effectLst>
            <a:outerShdw blurRad="714375" rotWithShape="0" algn="bl" dir="5400000" dist="314325">
              <a:srgbClr val="00044C">
                <a:alpha val="28000"/>
              </a:srgbClr>
            </a:outerShdw>
          </a:effectLst>
        </p:spPr>
      </p:pic>
      <p:sp>
        <p:nvSpPr>
          <p:cNvPr id="2471" name="Google Shape;2471;p85"/>
          <p:cNvSpPr/>
          <p:nvPr/>
        </p:nvSpPr>
        <p:spPr>
          <a:xfrm>
            <a:off x="120101" y="-1820100"/>
            <a:ext cx="8901000" cy="8892000"/>
          </a:xfrm>
          <a:prstGeom prst="ellipse">
            <a:avLst/>
          </a:prstGeom>
          <a:gradFill>
            <a:gsLst>
              <a:gs pos="0">
                <a:srgbClr val="00A9FF">
                  <a:alpha val="60784"/>
                </a:srgbClr>
              </a:gs>
              <a:gs pos="74000">
                <a:srgbClr val="0077B4">
                  <a:alpha val="0"/>
                </a:srgbClr>
              </a:gs>
              <a:gs pos="100000">
                <a:srgbClr val="00044C">
                  <a:alpha val="0"/>
                </a:srgbClr>
              </a:gs>
            </a:gsLst>
            <a:path path="circle">
              <a:fillToRect b="50%" l="50%" r="50%" t="50%"/>
            </a:path>
            <a:tileRect/>
          </a:gradFill>
          <a:ln>
            <a:noFill/>
          </a:ln>
        </p:spPr>
        <p:txBody>
          <a:bodyPr anchorCtr="0" anchor="ctr" bIns="68625" lIns="68625" spcFirstLastPara="1" rIns="68625" wrap="square" tIns="68625">
            <a:noAutofit/>
          </a:bodyPr>
          <a:lstStyle/>
          <a:p>
            <a:pPr indent="0" lvl="0" marL="0" rtl="0" algn="l">
              <a:spcBef>
                <a:spcPts val="0"/>
              </a:spcBef>
              <a:spcAft>
                <a:spcPts val="0"/>
              </a:spcAft>
              <a:buNone/>
            </a:pPr>
            <a:r>
              <a:rPr lang="en" sz="1100"/>
              <a:t> </a:t>
            </a:r>
            <a:endParaRPr sz="1100"/>
          </a:p>
          <a:p>
            <a:pPr indent="0" lvl="0" marL="0" rtl="0" algn="l">
              <a:spcBef>
                <a:spcPts val="0"/>
              </a:spcBef>
              <a:spcAft>
                <a:spcPts val="0"/>
              </a:spcAft>
              <a:buNone/>
            </a:pPr>
            <a:r>
              <a:t/>
            </a:r>
            <a:endParaRPr sz="1100"/>
          </a:p>
        </p:txBody>
      </p:sp>
      <p:pic>
        <p:nvPicPr>
          <p:cNvPr id="2472" name="Google Shape;2472;p85"/>
          <p:cNvPicPr preferRelativeResize="0"/>
          <p:nvPr/>
        </p:nvPicPr>
        <p:blipFill rotWithShape="1">
          <a:blip r:embed="rId4">
            <a:alphaModFix/>
          </a:blip>
          <a:srcRect b="14295" l="22185" r="36714" t="79408"/>
          <a:stretch/>
        </p:blipFill>
        <p:spPr>
          <a:xfrm>
            <a:off x="3449473" y="3045300"/>
            <a:ext cx="2255064" cy="194063"/>
          </a:xfrm>
          <a:prstGeom prst="rect">
            <a:avLst/>
          </a:prstGeom>
          <a:noFill/>
          <a:ln>
            <a:noFill/>
          </a:ln>
        </p:spPr>
      </p:pic>
      <p:pic>
        <p:nvPicPr>
          <p:cNvPr id="2473" name="Google Shape;2473;p85"/>
          <p:cNvPicPr preferRelativeResize="0"/>
          <p:nvPr/>
        </p:nvPicPr>
        <p:blipFill>
          <a:blip r:embed="rId5">
            <a:alphaModFix/>
          </a:blip>
          <a:stretch>
            <a:fillRect/>
          </a:stretch>
        </p:blipFill>
        <p:spPr>
          <a:xfrm rot="239999">
            <a:off x="6264371" y="232499"/>
            <a:ext cx="2630623" cy="1240088"/>
          </a:xfrm>
          <a:prstGeom prst="rect">
            <a:avLst/>
          </a:prstGeom>
          <a:noFill/>
          <a:ln cap="flat" cmpd="sng" w="38100">
            <a:solidFill>
              <a:srgbClr val="FFFFFF"/>
            </a:solidFill>
            <a:prstDash val="solid"/>
            <a:round/>
            <a:headEnd len="sm" w="sm" type="none"/>
            <a:tailEnd len="sm" w="sm" type="none"/>
          </a:ln>
          <a:effectLst>
            <a:outerShdw blurRad="671513" rotWithShape="0" algn="bl" dir="5400000" dist="57150">
              <a:srgbClr val="000000">
                <a:alpha val="99000"/>
              </a:srgbClr>
            </a:outerShdw>
          </a:effectLst>
        </p:spPr>
      </p:pic>
      <p:pic>
        <p:nvPicPr>
          <p:cNvPr id="2474" name="Google Shape;2474;p85"/>
          <p:cNvPicPr preferRelativeResize="0"/>
          <p:nvPr/>
        </p:nvPicPr>
        <p:blipFill rotWithShape="1">
          <a:blip r:embed="rId6">
            <a:alphaModFix/>
          </a:blip>
          <a:srcRect b="21339" l="4162" r="5347" t="5276"/>
          <a:stretch/>
        </p:blipFill>
        <p:spPr>
          <a:xfrm rot="359655">
            <a:off x="5038193" y="3718104"/>
            <a:ext cx="2523811" cy="1108131"/>
          </a:xfrm>
          <a:prstGeom prst="rect">
            <a:avLst/>
          </a:prstGeom>
          <a:noFill/>
          <a:ln cap="flat" cmpd="sng" w="38100">
            <a:solidFill>
              <a:srgbClr val="FFFFFF"/>
            </a:solidFill>
            <a:prstDash val="solid"/>
            <a:round/>
            <a:headEnd len="sm" w="sm" type="none"/>
            <a:tailEnd len="sm" w="sm" type="none"/>
          </a:ln>
          <a:effectLst>
            <a:outerShdw blurRad="671513" rotWithShape="0" algn="bl" dir="5400000" dist="57150">
              <a:srgbClr val="000000">
                <a:alpha val="99000"/>
              </a:srgbClr>
            </a:outerShdw>
          </a:effectLst>
        </p:spPr>
      </p:pic>
      <p:pic>
        <p:nvPicPr>
          <p:cNvPr id="2475" name="Google Shape;2475;p85"/>
          <p:cNvPicPr preferRelativeResize="0"/>
          <p:nvPr/>
        </p:nvPicPr>
        <p:blipFill rotWithShape="1">
          <a:blip r:embed="rId7">
            <a:alphaModFix/>
          </a:blip>
          <a:srcRect b="15661" l="29666" r="30545" t="28444"/>
          <a:stretch/>
        </p:blipFill>
        <p:spPr>
          <a:xfrm rot="-959081">
            <a:off x="6191828" y="1819867"/>
            <a:ext cx="1202209" cy="1264982"/>
          </a:xfrm>
          <a:prstGeom prst="rect">
            <a:avLst/>
          </a:prstGeom>
          <a:noFill/>
          <a:ln cap="flat" cmpd="sng" w="38100">
            <a:solidFill>
              <a:srgbClr val="FFFFFF"/>
            </a:solidFill>
            <a:prstDash val="solid"/>
            <a:round/>
            <a:headEnd len="sm" w="sm" type="none"/>
            <a:tailEnd len="sm" w="sm" type="none"/>
          </a:ln>
          <a:effectLst>
            <a:outerShdw blurRad="671513" rotWithShape="0" algn="bl" dir="5400000" dist="57150">
              <a:srgbClr val="000000">
                <a:alpha val="99000"/>
              </a:srgbClr>
            </a:outerShdw>
          </a:effectLst>
        </p:spPr>
      </p:pic>
      <p:sp>
        <p:nvSpPr>
          <p:cNvPr id="2476" name="Google Shape;2476;p85"/>
          <p:cNvSpPr txBox="1"/>
          <p:nvPr/>
        </p:nvSpPr>
        <p:spPr>
          <a:xfrm>
            <a:off x="1250204" y="2229411"/>
            <a:ext cx="6653700" cy="7212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lang="en" sz="2700">
                <a:solidFill>
                  <a:srgbClr val="FFFFFF"/>
                </a:solidFill>
                <a:latin typeface="Salesforce Sans"/>
                <a:ea typeface="Salesforce Sans"/>
                <a:cs typeface="Salesforce Sans"/>
                <a:sym typeface="Salesforce Sans"/>
              </a:rPr>
              <a:t>Thank you</a:t>
            </a:r>
            <a:endParaRPr sz="2700">
              <a:solidFill>
                <a:srgbClr val="00A9FF"/>
              </a:solidFill>
              <a:latin typeface="Salesforce Sans"/>
              <a:ea typeface="Salesforce Sans"/>
              <a:cs typeface="Salesforce Sans"/>
              <a:sym typeface="Salesforce Sans"/>
            </a:endParaRPr>
          </a:p>
        </p:txBody>
      </p:sp>
      <p:pic>
        <p:nvPicPr>
          <p:cNvPr id="2477" name="Google Shape;2477;p85"/>
          <p:cNvPicPr preferRelativeResize="0"/>
          <p:nvPr/>
        </p:nvPicPr>
        <p:blipFill rotWithShape="1">
          <a:blip r:embed="rId4">
            <a:alphaModFix/>
          </a:blip>
          <a:srcRect b="19426" l="22185" r="36714" t="71822"/>
          <a:stretch/>
        </p:blipFill>
        <p:spPr>
          <a:xfrm>
            <a:off x="3449473" y="1864894"/>
            <a:ext cx="2255064" cy="269738"/>
          </a:xfrm>
          <a:prstGeom prst="rect">
            <a:avLst/>
          </a:prstGeom>
          <a:noFill/>
          <a:ln>
            <a:noFill/>
          </a:ln>
        </p:spPr>
      </p:pic>
      <p:pic>
        <p:nvPicPr>
          <p:cNvPr id="2478" name="Google Shape;2478;p85"/>
          <p:cNvPicPr preferRelativeResize="0"/>
          <p:nvPr/>
        </p:nvPicPr>
        <p:blipFill rotWithShape="1">
          <a:blip r:embed="rId8">
            <a:alphaModFix/>
          </a:blip>
          <a:srcRect b="26453" l="0" r="0" t="6625"/>
          <a:stretch/>
        </p:blipFill>
        <p:spPr>
          <a:xfrm rot="179819">
            <a:off x="5283845" y="450029"/>
            <a:ext cx="985998" cy="988781"/>
          </a:xfrm>
          <a:prstGeom prst="rect">
            <a:avLst/>
          </a:prstGeom>
          <a:noFill/>
          <a:ln cap="flat" cmpd="sng" w="38100">
            <a:solidFill>
              <a:srgbClr val="FFFFFF"/>
            </a:solidFill>
            <a:prstDash val="solid"/>
            <a:round/>
            <a:headEnd len="sm" w="sm" type="none"/>
            <a:tailEnd len="sm" w="sm" type="none"/>
          </a:ln>
          <a:effectLst>
            <a:outerShdw blurRad="671513" rotWithShape="0" algn="bl" dir="5400000" dist="57150">
              <a:srgbClr val="000000">
                <a:alpha val="99000"/>
              </a:srgbClr>
            </a:outerShdw>
          </a:effectLst>
        </p:spPr>
      </p:pic>
      <p:pic>
        <p:nvPicPr>
          <p:cNvPr id="2479" name="Google Shape;2479;p85"/>
          <p:cNvPicPr preferRelativeResize="0"/>
          <p:nvPr/>
        </p:nvPicPr>
        <p:blipFill rotWithShape="1">
          <a:blip r:embed="rId9">
            <a:alphaModFix/>
          </a:blip>
          <a:srcRect b="21603" l="3200" r="7145" t="3669"/>
          <a:stretch/>
        </p:blipFill>
        <p:spPr>
          <a:xfrm rot="-539461">
            <a:off x="1433026" y="3006389"/>
            <a:ext cx="1446771" cy="807158"/>
          </a:xfrm>
          <a:prstGeom prst="rect">
            <a:avLst/>
          </a:prstGeom>
          <a:noFill/>
          <a:ln cap="flat" cmpd="sng" w="38100">
            <a:solidFill>
              <a:srgbClr val="FFFFFF"/>
            </a:solidFill>
            <a:prstDash val="solid"/>
            <a:round/>
            <a:headEnd len="sm" w="sm" type="none"/>
            <a:tailEnd len="sm" w="sm" type="none"/>
          </a:ln>
        </p:spPr>
      </p:pic>
      <p:pic>
        <p:nvPicPr>
          <p:cNvPr id="2480" name="Google Shape;2480;p85"/>
          <p:cNvPicPr preferRelativeResize="0"/>
          <p:nvPr/>
        </p:nvPicPr>
        <p:blipFill rotWithShape="1">
          <a:blip r:embed="rId10">
            <a:alphaModFix/>
          </a:blip>
          <a:srcRect b="0" l="6660" r="7399" t="0"/>
          <a:stretch/>
        </p:blipFill>
        <p:spPr>
          <a:xfrm rot="179818">
            <a:off x="216977" y="3889126"/>
            <a:ext cx="2326107" cy="1065710"/>
          </a:xfrm>
          <a:prstGeom prst="rect">
            <a:avLst/>
          </a:prstGeom>
          <a:noFill/>
          <a:ln cap="flat" cmpd="sng" w="38100">
            <a:solidFill>
              <a:srgbClr val="FFFFFF"/>
            </a:solidFill>
            <a:prstDash val="solid"/>
            <a:round/>
            <a:headEnd len="sm" w="sm" type="none"/>
            <a:tailEnd len="sm" w="sm" type="none"/>
          </a:ln>
          <a:effectLst>
            <a:outerShdw blurRad="671513" rotWithShape="0" algn="bl" dir="5400000" dist="57150">
              <a:srgbClr val="000000">
                <a:alpha val="99000"/>
              </a:srgbClr>
            </a:outerShdw>
          </a:effectLst>
        </p:spPr>
      </p:pic>
      <p:pic>
        <p:nvPicPr>
          <p:cNvPr id="2481" name="Google Shape;2481;p85"/>
          <p:cNvPicPr preferRelativeResize="0"/>
          <p:nvPr/>
        </p:nvPicPr>
        <p:blipFill rotWithShape="1">
          <a:blip r:embed="rId11">
            <a:alphaModFix/>
          </a:blip>
          <a:srcRect b="961" l="26978" r="7980" t="5685"/>
          <a:stretch/>
        </p:blipFill>
        <p:spPr>
          <a:xfrm rot="-719352">
            <a:off x="2882946" y="3577294"/>
            <a:ext cx="1231277" cy="1324240"/>
          </a:xfrm>
          <a:prstGeom prst="rect">
            <a:avLst/>
          </a:prstGeom>
          <a:noFill/>
          <a:ln cap="flat" cmpd="sng" w="38100">
            <a:solidFill>
              <a:srgbClr val="FFFFFF"/>
            </a:solidFill>
            <a:prstDash val="solid"/>
            <a:round/>
            <a:headEnd len="sm" w="sm" type="none"/>
            <a:tailEnd len="sm" w="sm" type="none"/>
          </a:ln>
          <a:effectLst>
            <a:outerShdw blurRad="671513" rotWithShape="0" algn="bl" dir="5400000" dist="57150">
              <a:srgbClr val="000000">
                <a:alpha val="99000"/>
              </a:srgbClr>
            </a:outerShdw>
          </a:effectLst>
        </p:spPr>
      </p:pic>
      <p:pic>
        <p:nvPicPr>
          <p:cNvPr id="2482" name="Google Shape;2482;p85"/>
          <p:cNvPicPr preferRelativeResize="0"/>
          <p:nvPr/>
        </p:nvPicPr>
        <p:blipFill>
          <a:blip r:embed="rId12">
            <a:alphaModFix/>
          </a:blip>
          <a:stretch>
            <a:fillRect/>
          </a:stretch>
        </p:blipFill>
        <p:spPr>
          <a:xfrm rot="960001">
            <a:off x="4114233" y="3939722"/>
            <a:ext cx="964523" cy="964523"/>
          </a:xfrm>
          <a:prstGeom prst="rect">
            <a:avLst/>
          </a:prstGeom>
          <a:noFill/>
          <a:ln cap="flat" cmpd="sng" w="38100">
            <a:solidFill>
              <a:srgbClr val="FFFFFF"/>
            </a:solidFill>
            <a:prstDash val="solid"/>
            <a:round/>
            <a:headEnd len="sm" w="sm" type="none"/>
            <a:tailEnd len="sm" w="sm" type="none"/>
          </a:ln>
          <a:effectLst>
            <a:outerShdw blurRad="671513" rotWithShape="0" algn="bl" dir="5400000" dist="57150">
              <a:srgbClr val="000000">
                <a:alpha val="99000"/>
              </a:srgbClr>
            </a:outerShdw>
          </a:effectLst>
        </p:spPr>
      </p:pic>
      <p:pic>
        <p:nvPicPr>
          <p:cNvPr id="2483" name="Google Shape;2483;p85"/>
          <p:cNvPicPr preferRelativeResize="0"/>
          <p:nvPr/>
        </p:nvPicPr>
        <p:blipFill>
          <a:blip r:embed="rId13">
            <a:alphaModFix/>
          </a:blip>
          <a:stretch>
            <a:fillRect/>
          </a:stretch>
        </p:blipFill>
        <p:spPr>
          <a:xfrm rot="-480010">
            <a:off x="7099870" y="1198748"/>
            <a:ext cx="719017" cy="719000"/>
          </a:xfrm>
          <a:prstGeom prst="rect">
            <a:avLst/>
          </a:prstGeom>
          <a:noFill/>
          <a:ln cap="flat" cmpd="sng" w="38100">
            <a:solidFill>
              <a:srgbClr val="FFFFFF"/>
            </a:solidFill>
            <a:prstDash val="solid"/>
            <a:round/>
            <a:headEnd len="sm" w="sm" type="none"/>
            <a:tailEnd len="sm" w="sm" type="none"/>
          </a:ln>
        </p:spPr>
      </p:pic>
      <p:pic>
        <p:nvPicPr>
          <p:cNvPr id="2484" name="Google Shape;2484;p85"/>
          <p:cNvPicPr preferRelativeResize="0"/>
          <p:nvPr/>
        </p:nvPicPr>
        <p:blipFill rotWithShape="1">
          <a:blip r:embed="rId14">
            <a:alphaModFix/>
          </a:blip>
          <a:srcRect b="1213" l="5997" r="10355" t="1670"/>
          <a:stretch/>
        </p:blipFill>
        <p:spPr>
          <a:xfrm rot="539462">
            <a:off x="7363647" y="1758298"/>
            <a:ext cx="1596965" cy="1241421"/>
          </a:xfrm>
          <a:prstGeom prst="rect">
            <a:avLst/>
          </a:prstGeom>
          <a:noFill/>
          <a:ln cap="flat" cmpd="sng" w="38100">
            <a:solidFill>
              <a:srgbClr val="FFFFFF"/>
            </a:solidFill>
            <a:prstDash val="solid"/>
            <a:round/>
            <a:headEnd len="sm" w="sm" type="none"/>
            <a:tailEnd len="sm" w="sm" type="none"/>
          </a:ln>
          <a:effectLst>
            <a:outerShdw blurRad="671513" rotWithShape="0" algn="bl" dir="5400000" dist="57150">
              <a:srgbClr val="000000">
                <a:alpha val="99000"/>
              </a:srgbClr>
            </a:outerShdw>
          </a:effectLst>
        </p:spPr>
      </p:pic>
      <p:pic>
        <p:nvPicPr>
          <p:cNvPr id="2485" name="Google Shape;2485;p85"/>
          <p:cNvPicPr preferRelativeResize="0"/>
          <p:nvPr/>
        </p:nvPicPr>
        <p:blipFill>
          <a:blip r:embed="rId15">
            <a:alphaModFix/>
          </a:blip>
          <a:stretch>
            <a:fillRect/>
          </a:stretch>
        </p:blipFill>
        <p:spPr>
          <a:xfrm rot="719276">
            <a:off x="6887915" y="2883662"/>
            <a:ext cx="804790" cy="785687"/>
          </a:xfrm>
          <a:prstGeom prst="rect">
            <a:avLst/>
          </a:prstGeom>
          <a:noFill/>
          <a:ln cap="flat" cmpd="sng" w="38100">
            <a:solidFill>
              <a:srgbClr val="FFFFFF"/>
            </a:solidFill>
            <a:prstDash val="solid"/>
            <a:round/>
            <a:headEnd len="sm" w="sm" type="none"/>
            <a:tailEnd len="sm" w="sm" type="none"/>
          </a:ln>
        </p:spPr>
      </p:pic>
      <p:pic>
        <p:nvPicPr>
          <p:cNvPr id="2486" name="Google Shape;2486;p85"/>
          <p:cNvPicPr preferRelativeResize="0"/>
          <p:nvPr/>
        </p:nvPicPr>
        <p:blipFill rotWithShape="1">
          <a:blip r:embed="rId16">
            <a:alphaModFix/>
          </a:blip>
          <a:srcRect b="32064" l="37061" r="19182" t="21160"/>
          <a:stretch/>
        </p:blipFill>
        <p:spPr>
          <a:xfrm rot="-479519">
            <a:off x="7624777" y="3419491"/>
            <a:ext cx="1364141" cy="1087696"/>
          </a:xfrm>
          <a:prstGeom prst="rect">
            <a:avLst/>
          </a:prstGeom>
          <a:noFill/>
          <a:ln cap="flat" cmpd="sng" w="38100">
            <a:solidFill>
              <a:srgbClr val="FFFFFF"/>
            </a:solidFill>
            <a:prstDash val="solid"/>
            <a:round/>
            <a:headEnd len="sm" w="sm" type="none"/>
            <a:tailEnd len="sm" w="sm" type="none"/>
          </a:ln>
          <a:effectLst>
            <a:outerShdw blurRad="671513" rotWithShape="0" algn="bl" dir="5400000" dist="57150">
              <a:srgbClr val="000000">
                <a:alpha val="99000"/>
              </a:srgbClr>
            </a:outerShdw>
          </a:effectLst>
        </p:spPr>
      </p:pic>
      <p:pic>
        <p:nvPicPr>
          <p:cNvPr id="2487" name="Google Shape;2487;p85"/>
          <p:cNvPicPr preferRelativeResize="0"/>
          <p:nvPr/>
        </p:nvPicPr>
        <p:blipFill rotWithShape="1">
          <a:blip r:embed="rId17">
            <a:alphaModFix/>
          </a:blip>
          <a:srcRect b="224" l="0" r="0" t="13471"/>
          <a:stretch/>
        </p:blipFill>
        <p:spPr>
          <a:xfrm rot="179820">
            <a:off x="1399126" y="226197"/>
            <a:ext cx="2558190" cy="1143982"/>
          </a:xfrm>
          <a:prstGeom prst="rect">
            <a:avLst/>
          </a:prstGeom>
          <a:noFill/>
          <a:ln cap="flat" cmpd="sng" w="38100">
            <a:solidFill>
              <a:srgbClr val="FFFFFF"/>
            </a:solidFill>
            <a:prstDash val="solid"/>
            <a:round/>
            <a:headEnd len="sm" w="sm" type="none"/>
            <a:tailEnd len="sm" w="sm" type="none"/>
          </a:ln>
          <a:effectLst>
            <a:outerShdw blurRad="671513" rotWithShape="0" algn="bl" dir="5400000" dist="57150">
              <a:srgbClr val="000000">
                <a:alpha val="99000"/>
              </a:srgbClr>
            </a:outerShdw>
          </a:effectLst>
        </p:spPr>
      </p:pic>
      <p:pic>
        <p:nvPicPr>
          <p:cNvPr id="2488" name="Google Shape;2488;p85"/>
          <p:cNvPicPr preferRelativeResize="0"/>
          <p:nvPr/>
        </p:nvPicPr>
        <p:blipFill rotWithShape="1">
          <a:blip r:embed="rId18">
            <a:alphaModFix/>
          </a:blip>
          <a:srcRect b="31514" l="54337" r="11707" t="29865"/>
          <a:stretch/>
        </p:blipFill>
        <p:spPr>
          <a:xfrm rot="899111">
            <a:off x="1390010" y="1180299"/>
            <a:ext cx="1049694" cy="892660"/>
          </a:xfrm>
          <a:prstGeom prst="rect">
            <a:avLst/>
          </a:prstGeom>
          <a:noFill/>
          <a:ln cap="flat" cmpd="sng" w="38100">
            <a:solidFill>
              <a:srgbClr val="FFFFFF"/>
            </a:solidFill>
            <a:prstDash val="solid"/>
            <a:round/>
            <a:headEnd len="sm" w="sm" type="none"/>
            <a:tailEnd len="sm" w="sm" type="none"/>
          </a:ln>
          <a:effectLst>
            <a:outerShdw blurRad="671513" rotWithShape="0" algn="bl" dir="5400000" dist="57150">
              <a:srgbClr val="000000">
                <a:alpha val="99000"/>
              </a:srgbClr>
            </a:outerShdw>
          </a:effectLst>
        </p:spPr>
      </p:pic>
      <p:pic>
        <p:nvPicPr>
          <p:cNvPr id="2489" name="Google Shape;2489;p85"/>
          <p:cNvPicPr preferRelativeResize="0"/>
          <p:nvPr/>
        </p:nvPicPr>
        <p:blipFill rotWithShape="1">
          <a:blip r:embed="rId19">
            <a:alphaModFix/>
          </a:blip>
          <a:srcRect b="7543" l="62513" r="495" t="9558"/>
          <a:stretch/>
        </p:blipFill>
        <p:spPr>
          <a:xfrm rot="-719311">
            <a:off x="3940360" y="231797"/>
            <a:ext cx="1158892" cy="1181828"/>
          </a:xfrm>
          <a:prstGeom prst="rect">
            <a:avLst/>
          </a:prstGeom>
          <a:noFill/>
          <a:ln cap="flat" cmpd="sng" w="38100">
            <a:solidFill>
              <a:srgbClr val="FFFFFF"/>
            </a:solidFill>
            <a:prstDash val="solid"/>
            <a:round/>
            <a:headEnd len="sm" w="sm" type="none"/>
            <a:tailEnd len="sm" w="sm" type="none"/>
          </a:ln>
          <a:effectLst>
            <a:outerShdw blurRad="671513" rotWithShape="0" algn="bl" dir="5400000" dist="57150">
              <a:srgbClr val="000000">
                <a:alpha val="99000"/>
              </a:srgbClr>
            </a:outerShdw>
          </a:effectLst>
        </p:spPr>
      </p:pic>
      <p:pic>
        <p:nvPicPr>
          <p:cNvPr id="2490" name="Google Shape;2490;p85"/>
          <p:cNvPicPr preferRelativeResize="0"/>
          <p:nvPr/>
        </p:nvPicPr>
        <p:blipFill rotWithShape="1">
          <a:blip r:embed="rId20">
            <a:alphaModFix/>
          </a:blip>
          <a:srcRect b="0" l="12698" r="55404" t="19929"/>
          <a:stretch/>
        </p:blipFill>
        <p:spPr>
          <a:xfrm rot="-539480">
            <a:off x="223651" y="298927"/>
            <a:ext cx="1122064" cy="1240113"/>
          </a:xfrm>
          <a:prstGeom prst="rect">
            <a:avLst/>
          </a:prstGeom>
          <a:noFill/>
          <a:ln cap="flat" cmpd="sng" w="38100">
            <a:solidFill>
              <a:srgbClr val="FFFFFF"/>
            </a:solidFill>
            <a:prstDash val="solid"/>
            <a:round/>
            <a:headEnd len="sm" w="sm" type="none"/>
            <a:tailEnd len="sm" w="sm" type="none"/>
          </a:ln>
          <a:effectLst>
            <a:outerShdw blurRad="671513" rotWithShape="0" algn="bl" dir="5400000" dist="57150">
              <a:srgbClr val="000000">
                <a:alpha val="99000"/>
              </a:srgbClr>
            </a:outerShdw>
          </a:effectLst>
        </p:spPr>
      </p:pic>
      <p:pic>
        <p:nvPicPr>
          <p:cNvPr id="2491" name="Google Shape;2491;p85"/>
          <p:cNvPicPr preferRelativeResize="0"/>
          <p:nvPr/>
        </p:nvPicPr>
        <p:blipFill>
          <a:blip r:embed="rId21">
            <a:alphaModFix/>
          </a:blip>
          <a:stretch>
            <a:fillRect/>
          </a:stretch>
        </p:blipFill>
        <p:spPr>
          <a:xfrm rot="-1139997">
            <a:off x="304690" y="1363123"/>
            <a:ext cx="682094" cy="682094"/>
          </a:xfrm>
          <a:prstGeom prst="rect">
            <a:avLst/>
          </a:prstGeom>
          <a:noFill/>
          <a:ln cap="flat" cmpd="sng" w="38100">
            <a:solidFill>
              <a:srgbClr val="FFFFFF"/>
            </a:solidFill>
            <a:prstDash val="solid"/>
            <a:round/>
            <a:headEnd len="sm" w="sm" type="none"/>
            <a:tailEnd len="sm" w="sm" type="none"/>
          </a:ln>
        </p:spPr>
      </p:pic>
      <p:pic>
        <p:nvPicPr>
          <p:cNvPr id="2492" name="Google Shape;2492;p85"/>
          <p:cNvPicPr preferRelativeResize="0"/>
          <p:nvPr/>
        </p:nvPicPr>
        <p:blipFill rotWithShape="1">
          <a:blip r:embed="rId22">
            <a:alphaModFix/>
          </a:blip>
          <a:srcRect b="26346" l="8692" r="0" t="0"/>
          <a:stretch/>
        </p:blipFill>
        <p:spPr>
          <a:xfrm rot="-239754">
            <a:off x="240866" y="2049902"/>
            <a:ext cx="1602371" cy="896748"/>
          </a:xfrm>
          <a:prstGeom prst="rect">
            <a:avLst/>
          </a:prstGeom>
          <a:noFill/>
          <a:ln cap="flat" cmpd="sng" w="38100">
            <a:solidFill>
              <a:srgbClr val="FFFFFF"/>
            </a:solidFill>
            <a:prstDash val="solid"/>
            <a:round/>
            <a:headEnd len="sm" w="sm" type="none"/>
            <a:tailEnd len="sm" w="sm" type="none"/>
          </a:ln>
          <a:effectLst>
            <a:outerShdw blurRad="671513" rotWithShape="0" algn="bl" dir="5400000" dist="57150">
              <a:srgbClr val="000000">
                <a:alpha val="99000"/>
              </a:srgbClr>
            </a:outerShdw>
          </a:effectLst>
        </p:spPr>
      </p:pic>
      <p:pic>
        <p:nvPicPr>
          <p:cNvPr id="2493" name="Google Shape;2493;p85"/>
          <p:cNvPicPr preferRelativeResize="0"/>
          <p:nvPr/>
        </p:nvPicPr>
        <p:blipFill>
          <a:blip r:embed="rId23">
            <a:alphaModFix/>
          </a:blip>
          <a:stretch>
            <a:fillRect/>
          </a:stretch>
        </p:blipFill>
        <p:spPr>
          <a:xfrm rot="599998">
            <a:off x="636117" y="2906299"/>
            <a:ext cx="740415" cy="740415"/>
          </a:xfrm>
          <a:prstGeom prst="rect">
            <a:avLst/>
          </a:prstGeom>
          <a:noFill/>
          <a:ln cap="flat" cmpd="sng" w="38100">
            <a:solidFill>
              <a:srgbClr val="FFFFFF"/>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8"/>
          <p:cNvSpPr txBox="1"/>
          <p:nvPr>
            <p:ph type="title"/>
          </p:nvPr>
        </p:nvSpPr>
        <p:spPr>
          <a:xfrm>
            <a:off x="432489" y="48000"/>
            <a:ext cx="6653700" cy="740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MuleSoft’s Anypoint Platform</a:t>
            </a:r>
            <a:endParaRPr/>
          </a:p>
        </p:txBody>
      </p:sp>
      <p:pic>
        <p:nvPicPr>
          <p:cNvPr id="249" name="Google Shape;249;p38"/>
          <p:cNvPicPr preferRelativeResize="0"/>
          <p:nvPr/>
        </p:nvPicPr>
        <p:blipFill rotWithShape="1">
          <a:blip r:embed="rId3">
            <a:alphaModFix/>
          </a:blip>
          <a:srcRect b="23832" l="0" r="0" t="0"/>
          <a:stretch/>
        </p:blipFill>
        <p:spPr>
          <a:xfrm>
            <a:off x="1872050" y="1286975"/>
            <a:ext cx="5259498" cy="3244300"/>
          </a:xfrm>
          <a:prstGeom prst="rect">
            <a:avLst/>
          </a:prstGeom>
          <a:noFill/>
          <a:ln>
            <a:noFill/>
          </a:ln>
        </p:spPr>
      </p:pic>
      <p:sp>
        <p:nvSpPr>
          <p:cNvPr id="250" name="Google Shape;250;p38"/>
          <p:cNvSpPr/>
          <p:nvPr/>
        </p:nvSpPr>
        <p:spPr>
          <a:xfrm>
            <a:off x="1988050" y="1391575"/>
            <a:ext cx="4984800" cy="2232900"/>
          </a:xfrm>
          <a:prstGeom prst="rect">
            <a:avLst/>
          </a:prstGeom>
          <a:solidFill>
            <a:srgbClr val="F4F4F4">
              <a:alpha val="58099"/>
            </a:srgbClr>
          </a:solid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rtl="0" algn="ctr">
              <a:spcBef>
                <a:spcPts val="0"/>
              </a:spcBef>
              <a:spcAft>
                <a:spcPts val="0"/>
              </a:spcAft>
              <a:buNone/>
            </a:pPr>
            <a:r>
              <a:rPr lang="en" sz="2700">
                <a:solidFill>
                  <a:srgbClr val="666666"/>
                </a:solidFill>
                <a:latin typeface="Salesforce Sans"/>
                <a:ea typeface="Salesforce Sans"/>
                <a:cs typeface="Salesforce Sans"/>
                <a:sym typeface="Salesforce Sans"/>
              </a:rPr>
              <a:t>Control Plane</a:t>
            </a:r>
            <a:endParaRPr sz="2700">
              <a:solidFill>
                <a:srgbClr val="666666"/>
              </a:solidFill>
              <a:latin typeface="Salesforce Sans"/>
              <a:ea typeface="Salesforce Sans"/>
              <a:cs typeface="Salesforce Sans"/>
              <a:sym typeface="Salesforce Sans"/>
            </a:endParaRPr>
          </a:p>
        </p:txBody>
      </p:sp>
      <p:sp>
        <p:nvSpPr>
          <p:cNvPr id="251" name="Google Shape;251;p38"/>
          <p:cNvSpPr/>
          <p:nvPr/>
        </p:nvSpPr>
        <p:spPr>
          <a:xfrm>
            <a:off x="1988050" y="3624475"/>
            <a:ext cx="4984800" cy="740400"/>
          </a:xfrm>
          <a:prstGeom prst="rect">
            <a:avLst/>
          </a:prstGeom>
          <a:solidFill>
            <a:srgbClr val="F4F4F4">
              <a:alpha val="58099"/>
            </a:srgbClr>
          </a:solid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rtl="0" algn="ctr">
              <a:spcBef>
                <a:spcPts val="0"/>
              </a:spcBef>
              <a:spcAft>
                <a:spcPts val="0"/>
              </a:spcAft>
              <a:buNone/>
            </a:pPr>
            <a:r>
              <a:rPr lang="en" sz="2700">
                <a:solidFill>
                  <a:srgbClr val="666666"/>
                </a:solidFill>
                <a:latin typeface="Salesforce Sans"/>
                <a:ea typeface="Salesforce Sans"/>
                <a:cs typeface="Salesforce Sans"/>
                <a:sym typeface="Salesforce Sans"/>
              </a:rPr>
              <a:t>Runtime Plane</a:t>
            </a:r>
            <a:endParaRPr sz="2700">
              <a:solidFill>
                <a:srgbClr val="666666"/>
              </a:solidFill>
              <a:latin typeface="Salesforce Sans"/>
              <a:ea typeface="Salesforce Sans"/>
              <a:cs typeface="Salesforce Sans"/>
              <a:sym typeface="Salesforce Sans"/>
            </a:endParaRPr>
          </a:p>
        </p:txBody>
      </p:sp>
      <p:sp>
        <p:nvSpPr>
          <p:cNvPr id="252" name="Google Shape;252;p38"/>
          <p:cNvSpPr txBox="1"/>
          <p:nvPr>
            <p:ph idx="1" type="body"/>
          </p:nvPr>
        </p:nvSpPr>
        <p:spPr>
          <a:xfrm>
            <a:off x="425620" y="822956"/>
            <a:ext cx="6787200" cy="3285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Deployment Architecture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432489" y="48000"/>
            <a:ext cx="6653700" cy="740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MuleSoft’s Anypoint Platform</a:t>
            </a:r>
            <a:endParaRPr/>
          </a:p>
        </p:txBody>
      </p:sp>
      <p:pic>
        <p:nvPicPr>
          <p:cNvPr id="258" name="Google Shape;258;p39"/>
          <p:cNvPicPr preferRelativeResize="0"/>
          <p:nvPr/>
        </p:nvPicPr>
        <p:blipFill rotWithShape="1">
          <a:blip r:embed="rId3">
            <a:alphaModFix/>
          </a:blip>
          <a:srcRect b="23832" l="0" r="0" t="0"/>
          <a:stretch/>
        </p:blipFill>
        <p:spPr>
          <a:xfrm>
            <a:off x="1872050" y="1058375"/>
            <a:ext cx="5259498" cy="3244300"/>
          </a:xfrm>
          <a:prstGeom prst="rect">
            <a:avLst/>
          </a:prstGeom>
          <a:noFill/>
          <a:ln>
            <a:noFill/>
          </a:ln>
        </p:spPr>
      </p:pic>
      <p:sp>
        <p:nvSpPr>
          <p:cNvPr id="259" name="Google Shape;259;p39"/>
          <p:cNvSpPr txBox="1"/>
          <p:nvPr>
            <p:ph idx="1" type="body"/>
          </p:nvPr>
        </p:nvSpPr>
        <p:spPr>
          <a:xfrm>
            <a:off x="425620" y="822956"/>
            <a:ext cx="6787200" cy="3285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Deployment Architecture: Runtime Plane</a:t>
            </a:r>
            <a:endParaRPr/>
          </a:p>
        </p:txBody>
      </p:sp>
      <p:sp>
        <p:nvSpPr>
          <p:cNvPr id="260" name="Google Shape;260;p39"/>
          <p:cNvSpPr/>
          <p:nvPr/>
        </p:nvSpPr>
        <p:spPr>
          <a:xfrm>
            <a:off x="1988050" y="1162975"/>
            <a:ext cx="4984800" cy="2232900"/>
          </a:xfrm>
          <a:prstGeom prst="rect">
            <a:avLst/>
          </a:prstGeom>
          <a:solidFill>
            <a:srgbClr val="F4F4F4">
              <a:alpha val="58099"/>
            </a:srgbClr>
          </a:solid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rtl="0" algn="ctr">
              <a:spcBef>
                <a:spcPts val="0"/>
              </a:spcBef>
              <a:spcAft>
                <a:spcPts val="0"/>
              </a:spcAft>
              <a:buNone/>
            </a:pPr>
            <a:r>
              <a:t/>
            </a:r>
            <a:endParaRPr sz="2700">
              <a:solidFill>
                <a:schemeClr val="lt1"/>
              </a:solidFill>
            </a:endParaRPr>
          </a:p>
        </p:txBody>
      </p:sp>
      <p:grpSp>
        <p:nvGrpSpPr>
          <p:cNvPr id="261" name="Google Shape;261;p39"/>
          <p:cNvGrpSpPr/>
          <p:nvPr/>
        </p:nvGrpSpPr>
        <p:grpSpPr>
          <a:xfrm>
            <a:off x="1954824" y="4402867"/>
            <a:ext cx="1147373" cy="588003"/>
            <a:chOff x="3212612" y="4248425"/>
            <a:chExt cx="1528200" cy="878928"/>
          </a:xfrm>
        </p:grpSpPr>
        <p:pic>
          <p:nvPicPr>
            <p:cNvPr id="262" name="Google Shape;262;p39"/>
            <p:cNvPicPr preferRelativeResize="0"/>
            <p:nvPr/>
          </p:nvPicPr>
          <p:blipFill rotWithShape="1">
            <a:blip r:embed="rId4">
              <a:alphaModFix/>
            </a:blip>
            <a:srcRect b="0" l="0" r="0" t="0"/>
            <a:stretch/>
          </p:blipFill>
          <p:spPr>
            <a:xfrm>
              <a:off x="3728899" y="4248425"/>
              <a:ext cx="500964" cy="501300"/>
            </a:xfrm>
            <a:prstGeom prst="rect">
              <a:avLst/>
            </a:prstGeom>
            <a:noFill/>
            <a:ln>
              <a:noFill/>
            </a:ln>
          </p:spPr>
        </p:pic>
        <p:sp>
          <p:nvSpPr>
            <p:cNvPr id="263" name="Google Shape;263;p39"/>
            <p:cNvSpPr/>
            <p:nvPr/>
          </p:nvSpPr>
          <p:spPr>
            <a:xfrm>
              <a:off x="3212612" y="4681853"/>
              <a:ext cx="1528200" cy="445500"/>
            </a:xfrm>
            <a:prstGeom prst="rect">
              <a:avLst/>
            </a:prstGeom>
            <a:noFill/>
            <a:ln>
              <a:noFill/>
            </a:ln>
          </p:spPr>
          <p:txBody>
            <a:bodyPr anchorCtr="0" anchor="t"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900"/>
                <a:buFont typeface="Verdana"/>
                <a:buNone/>
              </a:pPr>
              <a:r>
                <a:rPr b="0" i="0" lang="en" sz="900" u="none" cap="none" strike="noStrike">
                  <a:solidFill>
                    <a:srgbClr val="000000"/>
                  </a:solidFill>
                  <a:latin typeface="Verdana"/>
                  <a:ea typeface="Verdana"/>
                  <a:cs typeface="Verdana"/>
                  <a:sym typeface="Verdana"/>
                </a:rPr>
                <a:t>On-premises</a:t>
              </a:r>
              <a:endParaRPr b="0" i="0" sz="900" u="none" cap="none" strike="noStrike">
                <a:solidFill>
                  <a:srgbClr val="205CA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900"/>
                <a:buFont typeface="Verdana"/>
                <a:buNone/>
              </a:pPr>
              <a:r>
                <a:rPr b="0" i="0" lang="en" sz="900" u="none" cap="none" strike="noStrike">
                  <a:solidFill>
                    <a:srgbClr val="000000"/>
                  </a:solidFill>
                  <a:latin typeface="Verdana"/>
                  <a:ea typeface="Verdana"/>
                  <a:cs typeface="Verdana"/>
                  <a:sym typeface="Verdana"/>
                </a:rPr>
                <a:t>&amp; privat</a:t>
              </a:r>
              <a:r>
                <a:rPr b="0" i="0" lang="en" sz="900" u="none" cap="none" strike="noStrike">
                  <a:latin typeface="Verdana"/>
                  <a:ea typeface="Verdana"/>
                  <a:cs typeface="Verdana"/>
                  <a:sym typeface="Verdana"/>
                </a:rPr>
                <a:t>e cloud</a:t>
              </a:r>
              <a:endParaRPr b="0" i="0" sz="900" u="none" cap="none" strike="noStrike">
                <a:latin typeface="Verdana"/>
                <a:ea typeface="Verdana"/>
                <a:cs typeface="Verdana"/>
                <a:sym typeface="Verdana"/>
              </a:endParaRPr>
            </a:p>
          </p:txBody>
        </p:sp>
      </p:grpSp>
      <p:grpSp>
        <p:nvGrpSpPr>
          <p:cNvPr id="264" name="Google Shape;264;p39"/>
          <p:cNvGrpSpPr/>
          <p:nvPr/>
        </p:nvGrpSpPr>
        <p:grpSpPr>
          <a:xfrm>
            <a:off x="2999657" y="4392399"/>
            <a:ext cx="886094" cy="599275"/>
            <a:chOff x="12328807" y="3338764"/>
            <a:chExt cx="1180200" cy="799034"/>
          </a:xfrm>
        </p:grpSpPr>
        <p:pic>
          <p:nvPicPr>
            <p:cNvPr id="265" name="Google Shape;265;p39"/>
            <p:cNvPicPr preferRelativeResize="0"/>
            <p:nvPr/>
          </p:nvPicPr>
          <p:blipFill rotWithShape="1">
            <a:blip r:embed="rId5">
              <a:alphaModFix/>
            </a:blip>
            <a:srcRect b="0" l="0" r="0" t="0"/>
            <a:stretch/>
          </p:blipFill>
          <p:spPr>
            <a:xfrm>
              <a:off x="12601880" y="3338764"/>
              <a:ext cx="634067" cy="634510"/>
            </a:xfrm>
            <a:prstGeom prst="rect">
              <a:avLst/>
            </a:prstGeom>
            <a:noFill/>
            <a:ln>
              <a:noFill/>
            </a:ln>
          </p:spPr>
        </p:pic>
        <p:sp>
          <p:nvSpPr>
            <p:cNvPr id="266" name="Google Shape;266;p39"/>
            <p:cNvSpPr/>
            <p:nvPr/>
          </p:nvSpPr>
          <p:spPr>
            <a:xfrm>
              <a:off x="12328807" y="3875598"/>
              <a:ext cx="1180200" cy="262200"/>
            </a:xfrm>
            <a:prstGeom prst="rect">
              <a:avLst/>
            </a:prstGeom>
            <a:noFill/>
            <a:ln>
              <a:noFill/>
            </a:ln>
          </p:spPr>
          <p:txBody>
            <a:bodyPr anchorCtr="0" anchor="t"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900"/>
                <a:buFont typeface="Verdana"/>
                <a:buNone/>
              </a:pPr>
              <a:r>
                <a:rPr b="0" i="0" lang="en" sz="900" u="none" cap="none" strike="noStrike">
                  <a:solidFill>
                    <a:srgbClr val="000000"/>
                  </a:solidFill>
                  <a:latin typeface="Verdana"/>
                  <a:ea typeface="Verdana"/>
                  <a:cs typeface="Verdana"/>
                  <a:sym typeface="Verdana"/>
                </a:rPr>
                <a:t>Hybrid</a:t>
              </a:r>
              <a:endParaRPr b="0" i="0" sz="900" u="none" cap="none" strike="noStrike">
                <a:solidFill>
                  <a:srgbClr val="205CA0"/>
                </a:solidFill>
                <a:latin typeface="Verdana"/>
                <a:ea typeface="Verdana"/>
                <a:cs typeface="Verdana"/>
                <a:sym typeface="Verdana"/>
              </a:endParaRPr>
            </a:p>
          </p:txBody>
        </p:sp>
      </p:grpSp>
      <p:grpSp>
        <p:nvGrpSpPr>
          <p:cNvPr id="267" name="Google Shape;267;p39"/>
          <p:cNvGrpSpPr/>
          <p:nvPr/>
        </p:nvGrpSpPr>
        <p:grpSpPr>
          <a:xfrm>
            <a:off x="3805657" y="4381626"/>
            <a:ext cx="886094" cy="614667"/>
            <a:chOff x="5170301" y="4216775"/>
            <a:chExt cx="1180200" cy="918785"/>
          </a:xfrm>
        </p:grpSpPr>
        <p:pic>
          <p:nvPicPr>
            <p:cNvPr id="268" name="Google Shape;268;p39"/>
            <p:cNvPicPr preferRelativeResize="0"/>
            <p:nvPr/>
          </p:nvPicPr>
          <p:blipFill rotWithShape="1">
            <a:blip r:embed="rId6">
              <a:alphaModFix/>
            </a:blip>
            <a:srcRect b="0" l="0" r="0" t="0"/>
            <a:stretch/>
          </p:blipFill>
          <p:spPr>
            <a:xfrm>
              <a:off x="5320492" y="4216775"/>
              <a:ext cx="915594" cy="602790"/>
            </a:xfrm>
            <a:prstGeom prst="rect">
              <a:avLst/>
            </a:prstGeom>
            <a:noFill/>
            <a:ln>
              <a:noFill/>
            </a:ln>
          </p:spPr>
        </p:pic>
        <p:sp>
          <p:nvSpPr>
            <p:cNvPr id="269" name="Google Shape;269;p39"/>
            <p:cNvSpPr/>
            <p:nvPr/>
          </p:nvSpPr>
          <p:spPr>
            <a:xfrm>
              <a:off x="5170301" y="4690060"/>
              <a:ext cx="1180200" cy="445500"/>
            </a:xfrm>
            <a:prstGeom prst="rect">
              <a:avLst/>
            </a:prstGeom>
            <a:noFill/>
            <a:ln>
              <a:noFill/>
            </a:ln>
          </p:spPr>
          <p:txBody>
            <a:bodyPr anchorCtr="0" anchor="t"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900"/>
                <a:buFont typeface="Verdana"/>
                <a:buNone/>
              </a:pPr>
              <a:r>
                <a:rPr b="0" i="0" lang="en" sz="900" u="none" cap="none" strike="noStrike">
                  <a:latin typeface="Verdana"/>
                  <a:ea typeface="Verdana"/>
                  <a:cs typeface="Verdana"/>
                  <a:sym typeface="Verdana"/>
                </a:rPr>
                <a:t>Hosted</a:t>
              </a:r>
              <a:endParaRPr b="0" i="0" sz="900" u="none" cap="none" strike="noStrike">
                <a:latin typeface="Verdana"/>
                <a:ea typeface="Verdana"/>
                <a:cs typeface="Verdana"/>
                <a:sym typeface="Verdana"/>
              </a:endParaRPr>
            </a:p>
            <a:p>
              <a:pPr indent="0" lvl="0" marL="0" marR="0" rtl="0" algn="ctr">
                <a:lnSpc>
                  <a:spcPct val="100000"/>
                </a:lnSpc>
                <a:spcBef>
                  <a:spcPts val="0"/>
                </a:spcBef>
                <a:spcAft>
                  <a:spcPts val="0"/>
                </a:spcAft>
                <a:buClr>
                  <a:srgbClr val="205CA0"/>
                </a:buClr>
                <a:buSzPts val="900"/>
                <a:buFont typeface="Verdana"/>
                <a:buNone/>
              </a:pPr>
              <a:r>
                <a:rPr b="0" i="0" lang="en" sz="900" u="none" cap="none" strike="noStrike">
                  <a:latin typeface="Verdana"/>
                  <a:ea typeface="Verdana"/>
                  <a:cs typeface="Verdana"/>
                  <a:sym typeface="Verdana"/>
                </a:rPr>
                <a:t>by MuleSoft</a:t>
              </a:r>
              <a:endParaRPr b="0" i="0" sz="900" u="none" cap="none" strike="noStrike">
                <a:latin typeface="Verdana"/>
                <a:ea typeface="Verdana"/>
                <a:cs typeface="Verdana"/>
                <a:sym typeface="Verdana"/>
              </a:endParaRPr>
            </a:p>
          </p:txBody>
        </p:sp>
      </p:grpSp>
      <p:sp>
        <p:nvSpPr>
          <p:cNvPr id="270" name="Google Shape;270;p39"/>
          <p:cNvSpPr/>
          <p:nvPr/>
        </p:nvSpPr>
        <p:spPr>
          <a:xfrm>
            <a:off x="1988050" y="3395875"/>
            <a:ext cx="4984800" cy="740400"/>
          </a:xfrm>
          <a:prstGeom prst="rect">
            <a:avLst/>
          </a:prstGeom>
          <a:solidFill>
            <a:srgbClr val="F4F4F4">
              <a:alpha val="58099"/>
            </a:srgbClr>
          </a:solidFill>
          <a:ln cap="flat" cmpd="sng" w="9525">
            <a:solidFill>
              <a:schemeClr val="dk1"/>
            </a:solidFill>
            <a:prstDash val="solid"/>
            <a:round/>
            <a:headEnd len="sm" w="sm" type="none"/>
            <a:tailEnd len="sm" w="sm" type="none"/>
          </a:ln>
        </p:spPr>
        <p:txBody>
          <a:bodyPr anchorCtr="0" anchor="ctr" bIns="68625" lIns="68625" spcFirstLastPara="1" rIns="68625" wrap="square" tIns="68625">
            <a:noAutofit/>
          </a:bodyPr>
          <a:lstStyle/>
          <a:p>
            <a:pPr indent="0" lvl="0" marL="0" rtl="0" algn="ctr">
              <a:spcBef>
                <a:spcPts val="0"/>
              </a:spcBef>
              <a:spcAft>
                <a:spcPts val="0"/>
              </a:spcAft>
              <a:buNone/>
            </a:pPr>
            <a:r>
              <a:rPr lang="en" sz="2700">
                <a:solidFill>
                  <a:srgbClr val="666666"/>
                </a:solidFill>
                <a:latin typeface="Salesforce Sans"/>
                <a:ea typeface="Salesforce Sans"/>
                <a:cs typeface="Salesforce Sans"/>
                <a:sym typeface="Salesforce Sans"/>
              </a:rPr>
              <a:t>Runtime Plane</a:t>
            </a:r>
            <a:endParaRPr sz="2700">
              <a:solidFill>
                <a:srgbClr val="666666"/>
              </a:solidFill>
              <a:latin typeface="Salesforce Sans"/>
              <a:ea typeface="Salesforce Sans"/>
              <a:cs typeface="Salesforce Sans"/>
              <a:sym typeface="Salesforce Sans"/>
            </a:endParaRPr>
          </a:p>
        </p:txBody>
      </p:sp>
      <p:grpSp>
        <p:nvGrpSpPr>
          <p:cNvPr id="271" name="Google Shape;271;p39"/>
          <p:cNvGrpSpPr/>
          <p:nvPr/>
        </p:nvGrpSpPr>
        <p:grpSpPr>
          <a:xfrm>
            <a:off x="4684029" y="4393197"/>
            <a:ext cx="2363669" cy="591580"/>
            <a:chOff x="4684029" y="4393197"/>
            <a:chExt cx="2363669" cy="591580"/>
          </a:xfrm>
        </p:grpSpPr>
        <p:pic>
          <p:nvPicPr>
            <p:cNvPr id="272" name="Google Shape;272;p39"/>
            <p:cNvPicPr preferRelativeResize="0"/>
            <p:nvPr/>
          </p:nvPicPr>
          <p:blipFill rotWithShape="1">
            <a:blip r:embed="rId7">
              <a:alphaModFix/>
            </a:blip>
            <a:srcRect b="0" l="0" r="0" t="0"/>
            <a:stretch/>
          </p:blipFill>
          <p:spPr>
            <a:xfrm>
              <a:off x="5519990" y="4393197"/>
              <a:ext cx="693165" cy="406616"/>
            </a:xfrm>
            <a:prstGeom prst="rect">
              <a:avLst/>
            </a:prstGeom>
            <a:noFill/>
            <a:ln>
              <a:noFill/>
            </a:ln>
          </p:spPr>
        </p:pic>
        <p:pic>
          <p:nvPicPr>
            <p:cNvPr id="273" name="Google Shape;273;p39"/>
            <p:cNvPicPr preferRelativeResize="0"/>
            <p:nvPr/>
          </p:nvPicPr>
          <p:blipFill rotWithShape="1">
            <a:blip r:embed="rId8">
              <a:alphaModFix/>
            </a:blip>
            <a:srcRect b="0" l="0" r="0" t="0"/>
            <a:stretch/>
          </p:blipFill>
          <p:spPr>
            <a:xfrm>
              <a:off x="4834707" y="4395375"/>
              <a:ext cx="689447" cy="404438"/>
            </a:xfrm>
            <a:prstGeom prst="rect">
              <a:avLst/>
            </a:prstGeom>
            <a:noFill/>
            <a:ln>
              <a:noFill/>
            </a:ln>
          </p:spPr>
        </p:pic>
        <p:sp>
          <p:nvSpPr>
            <p:cNvPr id="274" name="Google Shape;274;p39"/>
            <p:cNvSpPr/>
            <p:nvPr/>
          </p:nvSpPr>
          <p:spPr>
            <a:xfrm>
              <a:off x="4684029" y="4809365"/>
              <a:ext cx="2363669" cy="175412"/>
            </a:xfrm>
            <a:prstGeom prst="rect">
              <a:avLst/>
            </a:prstGeom>
            <a:noFill/>
            <a:ln>
              <a:noFill/>
            </a:ln>
          </p:spPr>
          <p:txBody>
            <a:bodyPr anchorCtr="0" anchor="t"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900"/>
                <a:buFont typeface="Verdana"/>
                <a:buNone/>
              </a:pPr>
              <a:r>
                <a:rPr b="0" i="0" lang="en" sz="900" u="none" cap="none" strike="noStrike">
                  <a:solidFill>
                    <a:srgbClr val="000000"/>
                  </a:solidFill>
                  <a:latin typeface="Verdana"/>
                  <a:ea typeface="Verdana"/>
                  <a:cs typeface="Verdana"/>
                  <a:sym typeface="Verdana"/>
                </a:rPr>
                <a:t>Cloud service providers</a:t>
              </a:r>
              <a:endParaRPr b="0" i="0" sz="900" u="none" cap="none" strike="noStrike">
                <a:solidFill>
                  <a:srgbClr val="000000"/>
                </a:solidFill>
                <a:latin typeface="Verdana"/>
                <a:ea typeface="Verdana"/>
                <a:cs typeface="Verdana"/>
                <a:sym typeface="Verdana"/>
              </a:endParaRPr>
            </a:p>
          </p:txBody>
        </p:sp>
        <p:grpSp>
          <p:nvGrpSpPr>
            <p:cNvPr id="275" name="Google Shape;275;p39"/>
            <p:cNvGrpSpPr/>
            <p:nvPr/>
          </p:nvGrpSpPr>
          <p:grpSpPr>
            <a:xfrm>
              <a:off x="6241599" y="4393397"/>
              <a:ext cx="686813" cy="408412"/>
              <a:chOff x="7735243" y="2900647"/>
              <a:chExt cx="686813" cy="408412"/>
            </a:xfrm>
          </p:grpSpPr>
          <p:grpSp>
            <p:nvGrpSpPr>
              <p:cNvPr id="276" name="Google Shape;276;p39"/>
              <p:cNvGrpSpPr/>
              <p:nvPr/>
            </p:nvGrpSpPr>
            <p:grpSpPr>
              <a:xfrm>
                <a:off x="7735243" y="2900647"/>
                <a:ext cx="686813" cy="408412"/>
                <a:chOff x="4376351" y="4453555"/>
                <a:chExt cx="512700" cy="300767"/>
              </a:xfrm>
            </p:grpSpPr>
            <p:pic>
              <p:nvPicPr>
                <p:cNvPr id="277" name="Google Shape;277;p39"/>
                <p:cNvPicPr preferRelativeResize="0"/>
                <p:nvPr/>
              </p:nvPicPr>
              <p:blipFill rotWithShape="1">
                <a:blip r:embed="rId9">
                  <a:alphaModFix/>
                </a:blip>
                <a:srcRect b="0" l="0" r="0" t="0"/>
                <a:stretch/>
              </p:blipFill>
              <p:spPr>
                <a:xfrm>
                  <a:off x="4376351" y="4453555"/>
                  <a:ext cx="512700" cy="300767"/>
                </a:xfrm>
                <a:prstGeom prst="rect">
                  <a:avLst/>
                </a:prstGeom>
                <a:noFill/>
                <a:ln>
                  <a:noFill/>
                </a:ln>
              </p:spPr>
            </p:pic>
            <p:sp>
              <p:nvSpPr>
                <p:cNvPr id="278" name="Google Shape;278;p39"/>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9" name="Google Shape;279;p39"/>
              <p:cNvPicPr preferRelativeResize="0"/>
              <p:nvPr/>
            </p:nvPicPr>
            <p:blipFill rotWithShape="1">
              <a:blip r:embed="rId10">
                <a:alphaModFix/>
              </a:blip>
              <a:srcRect b="31904" l="17804" r="19789" t="12800"/>
              <a:stretch/>
            </p:blipFill>
            <p:spPr>
              <a:xfrm>
                <a:off x="7910531" y="2988489"/>
                <a:ext cx="305375" cy="271125"/>
              </a:xfrm>
              <a:prstGeom prst="rect">
                <a:avLst/>
              </a:prstGeom>
              <a:noFill/>
              <a:ln>
                <a:noFill/>
              </a:ln>
            </p:spPr>
          </p:pic>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0"/>
          <p:cNvSpPr txBox="1"/>
          <p:nvPr>
            <p:ph idx="1" type="body"/>
          </p:nvPr>
        </p:nvSpPr>
        <p:spPr>
          <a:xfrm>
            <a:off x="425620" y="822956"/>
            <a:ext cx="6787200" cy="3285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Cost of Ownership</a:t>
            </a:r>
            <a:endParaRPr/>
          </a:p>
        </p:txBody>
      </p:sp>
      <p:sp>
        <p:nvSpPr>
          <p:cNvPr id="285" name="Google Shape;285;p40"/>
          <p:cNvSpPr txBox="1"/>
          <p:nvPr>
            <p:ph type="title"/>
          </p:nvPr>
        </p:nvSpPr>
        <p:spPr>
          <a:xfrm>
            <a:off x="432489" y="48000"/>
            <a:ext cx="6653700" cy="740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Deployment Options</a:t>
            </a:r>
            <a:endParaRPr/>
          </a:p>
        </p:txBody>
      </p:sp>
      <p:pic>
        <p:nvPicPr>
          <p:cNvPr id="286" name="Google Shape;286;p40"/>
          <p:cNvPicPr preferRelativeResize="0"/>
          <p:nvPr/>
        </p:nvPicPr>
        <p:blipFill rotWithShape="1">
          <a:blip r:embed="rId3">
            <a:alphaModFix/>
          </a:blip>
          <a:srcRect b="0" l="0" r="0" t="0"/>
          <a:stretch/>
        </p:blipFill>
        <p:spPr>
          <a:xfrm>
            <a:off x="1442359" y="2452800"/>
            <a:ext cx="536542" cy="478350"/>
          </a:xfrm>
          <a:prstGeom prst="rect">
            <a:avLst/>
          </a:prstGeom>
          <a:noFill/>
          <a:ln>
            <a:noFill/>
          </a:ln>
        </p:spPr>
      </p:pic>
      <p:grpSp>
        <p:nvGrpSpPr>
          <p:cNvPr id="287" name="Google Shape;287;p40"/>
          <p:cNvGrpSpPr/>
          <p:nvPr/>
        </p:nvGrpSpPr>
        <p:grpSpPr>
          <a:xfrm>
            <a:off x="1278601" y="3217962"/>
            <a:ext cx="858619" cy="464565"/>
            <a:chOff x="4376351" y="4453555"/>
            <a:chExt cx="512700" cy="300767"/>
          </a:xfrm>
        </p:grpSpPr>
        <p:pic>
          <p:nvPicPr>
            <p:cNvPr id="288" name="Google Shape;288;p40"/>
            <p:cNvPicPr preferRelativeResize="0"/>
            <p:nvPr/>
          </p:nvPicPr>
          <p:blipFill rotWithShape="1">
            <a:blip r:embed="rId4">
              <a:alphaModFix/>
            </a:blip>
            <a:srcRect b="0" l="0" r="0" t="0"/>
            <a:stretch/>
          </p:blipFill>
          <p:spPr>
            <a:xfrm>
              <a:off x="4376351" y="4453555"/>
              <a:ext cx="512700" cy="300767"/>
            </a:xfrm>
            <a:prstGeom prst="rect">
              <a:avLst/>
            </a:prstGeom>
            <a:noFill/>
            <a:ln>
              <a:noFill/>
            </a:ln>
          </p:spPr>
        </p:pic>
        <p:sp>
          <p:nvSpPr>
            <p:cNvPr id="289" name="Google Shape;289;p40"/>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0" name="Google Shape;290;p40"/>
          <p:cNvPicPr preferRelativeResize="0"/>
          <p:nvPr/>
        </p:nvPicPr>
        <p:blipFill rotWithShape="1">
          <a:blip r:embed="rId5">
            <a:alphaModFix/>
          </a:blip>
          <a:srcRect b="0" l="0" r="0" t="0"/>
          <a:stretch/>
        </p:blipFill>
        <p:spPr>
          <a:xfrm>
            <a:off x="1277699" y="1641400"/>
            <a:ext cx="815400" cy="478350"/>
          </a:xfrm>
          <a:prstGeom prst="rect">
            <a:avLst/>
          </a:prstGeom>
          <a:noFill/>
          <a:ln>
            <a:noFill/>
          </a:ln>
        </p:spPr>
      </p:pic>
      <p:graphicFrame>
        <p:nvGraphicFramePr>
          <p:cNvPr id="291" name="Google Shape;291;p40"/>
          <p:cNvGraphicFramePr/>
          <p:nvPr/>
        </p:nvGraphicFramePr>
        <p:xfrm>
          <a:off x="2210225" y="1599300"/>
          <a:ext cx="3000000" cy="3000000"/>
        </p:xfrm>
        <a:graphic>
          <a:graphicData uri="http://schemas.openxmlformats.org/drawingml/2006/table">
            <a:tbl>
              <a:tblPr>
                <a:noFill/>
                <a:tableStyleId>{6EDBB73E-3382-4080-9AE3-64D895889F86}</a:tableStyleId>
              </a:tblPr>
              <a:tblGrid>
                <a:gridCol w="1982350"/>
                <a:gridCol w="3861625"/>
              </a:tblGrid>
              <a:tr h="396200">
                <a:tc>
                  <a:txBody>
                    <a:bodyPr/>
                    <a:lstStyle/>
                    <a:p>
                      <a:pPr indent="0" lvl="0" marL="0" rtl="0" algn="l">
                        <a:spcBef>
                          <a:spcPts val="0"/>
                        </a:spcBef>
                        <a:spcAft>
                          <a:spcPts val="0"/>
                        </a:spcAft>
                        <a:buNone/>
                      </a:pPr>
                      <a:r>
                        <a:rPr lang="en" sz="1000">
                          <a:latin typeface="Salesforce Sans"/>
                          <a:ea typeface="Salesforce Sans"/>
                          <a:cs typeface="Salesforce Sans"/>
                          <a:sym typeface="Salesforce Sans"/>
                        </a:rPr>
                        <a:t>Managed by </a:t>
                      </a:r>
                      <a:r>
                        <a:rPr lang="en" sz="1000">
                          <a:latin typeface="Salesforce Sans"/>
                          <a:ea typeface="Salesforce Sans"/>
                          <a:cs typeface="Salesforce Sans"/>
                          <a:sym typeface="Salesforce Sans"/>
                        </a:rPr>
                        <a:t>MuleSoft</a:t>
                      </a:r>
                      <a:endParaRPr sz="1000">
                        <a:latin typeface="Salesforce Sans"/>
                        <a:ea typeface="Salesforce Sans"/>
                        <a:cs typeface="Salesforce Sans"/>
                        <a:sym typeface="Salesforc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Salesforce Sans"/>
                          <a:ea typeface="Salesforce Sans"/>
                          <a:cs typeface="Salesforce Sans"/>
                          <a:sym typeface="Salesforce Sans"/>
                        </a:rPr>
                        <a:t>MuleSoft provides hosting services for the Anypoint Platform including patching and provisioning of software and uptime based on contractual SLAs, where the hosting environment is Amazon Web Services (AWS).</a:t>
                      </a:r>
                      <a:endParaRPr sz="1000">
                        <a:latin typeface="Salesforce Sans"/>
                        <a:ea typeface="Salesforce Sans"/>
                        <a:cs typeface="Salesforce Sans"/>
                        <a:sym typeface="Salesforc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5875">
                <a:tc>
                  <a:txBody>
                    <a:bodyPr/>
                    <a:lstStyle/>
                    <a:p>
                      <a:pPr indent="0" lvl="0" marL="0" rtl="0" algn="l">
                        <a:spcBef>
                          <a:spcPts val="0"/>
                        </a:spcBef>
                        <a:spcAft>
                          <a:spcPts val="0"/>
                        </a:spcAft>
                        <a:buNone/>
                      </a:pPr>
                      <a:r>
                        <a:rPr lang="en" sz="1000">
                          <a:latin typeface="Salesforce Sans"/>
                          <a:ea typeface="Salesforce Sans"/>
                          <a:cs typeface="Salesforce Sans"/>
                          <a:sym typeface="Salesforce Sans"/>
                        </a:rPr>
                        <a:t>Managed by the Customer</a:t>
                      </a:r>
                      <a:endParaRPr sz="1000">
                        <a:latin typeface="Salesforce Sans"/>
                        <a:ea typeface="Salesforce Sans"/>
                        <a:cs typeface="Salesforce Sans"/>
                        <a:sym typeface="Salesforce Sans"/>
                      </a:endParaRPr>
                    </a:p>
                    <a:p>
                      <a:pPr indent="0" lvl="0" marL="0" rtl="0" algn="l">
                        <a:spcBef>
                          <a:spcPts val="0"/>
                        </a:spcBef>
                        <a:spcAft>
                          <a:spcPts val="0"/>
                        </a:spcAft>
                        <a:buNone/>
                      </a:pPr>
                      <a:r>
                        <a:rPr lang="en" sz="1000">
                          <a:latin typeface="Salesforce Sans"/>
                          <a:ea typeface="Salesforce Sans"/>
                          <a:cs typeface="Salesforce Sans"/>
                          <a:sym typeface="Salesforce Sans"/>
                        </a:rPr>
                        <a:t>(Data center)</a:t>
                      </a:r>
                      <a:endParaRPr sz="1000">
                        <a:latin typeface="Salesforce Sans"/>
                        <a:ea typeface="Salesforce Sans"/>
                        <a:cs typeface="Salesforce Sans"/>
                        <a:sym typeface="Salesforc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Salesforce Sans"/>
                          <a:ea typeface="Salesforce Sans"/>
                          <a:cs typeface="Salesforce Sans"/>
                          <a:sym typeface="Salesforce Sans"/>
                        </a:rPr>
                        <a:t>MuleSoft provides software componentry of the Anypoint Platform. The customer is responsible for patching and provision and managing internal uptime SLAs, where the hosting environment is the customer’s data center.</a:t>
                      </a:r>
                      <a:endParaRPr sz="1000">
                        <a:latin typeface="Salesforce Sans"/>
                        <a:ea typeface="Salesforce Sans"/>
                        <a:cs typeface="Salesforce Sans"/>
                        <a:sym typeface="Salesforc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5875">
                <a:tc>
                  <a:txBody>
                    <a:bodyPr/>
                    <a:lstStyle/>
                    <a:p>
                      <a:pPr indent="0" lvl="0" marL="0" rtl="0" algn="l">
                        <a:spcBef>
                          <a:spcPts val="0"/>
                        </a:spcBef>
                        <a:spcAft>
                          <a:spcPts val="0"/>
                        </a:spcAft>
                        <a:buNone/>
                      </a:pPr>
                      <a:r>
                        <a:rPr lang="en" sz="1000">
                          <a:latin typeface="Salesforce Sans"/>
                          <a:ea typeface="Salesforce Sans"/>
                          <a:cs typeface="Salesforce Sans"/>
                          <a:sym typeface="Salesforce Sans"/>
                        </a:rPr>
                        <a:t>Managed by the Customer </a:t>
                      </a:r>
                      <a:endParaRPr sz="1000">
                        <a:latin typeface="Salesforce Sans"/>
                        <a:ea typeface="Salesforce Sans"/>
                        <a:cs typeface="Salesforce Sans"/>
                        <a:sym typeface="Salesforce Sans"/>
                      </a:endParaRPr>
                    </a:p>
                    <a:p>
                      <a:pPr indent="0" lvl="0" marL="0" rtl="0" algn="l">
                        <a:spcBef>
                          <a:spcPts val="0"/>
                        </a:spcBef>
                        <a:spcAft>
                          <a:spcPts val="0"/>
                        </a:spcAft>
                        <a:buNone/>
                      </a:pPr>
                      <a:r>
                        <a:rPr lang="en" sz="1000">
                          <a:latin typeface="Salesforce Sans"/>
                          <a:ea typeface="Salesforce Sans"/>
                          <a:cs typeface="Salesforce Sans"/>
                          <a:sym typeface="Salesforce Sans"/>
                        </a:rPr>
                        <a:t>(3rd party Cloud)</a:t>
                      </a:r>
                      <a:endParaRPr sz="1000">
                        <a:latin typeface="Salesforce Sans"/>
                        <a:ea typeface="Salesforce Sans"/>
                        <a:cs typeface="Salesforce Sans"/>
                        <a:sym typeface="Salesforc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Salesforce Sans"/>
                          <a:ea typeface="Salesforce Sans"/>
                          <a:cs typeface="Salesforce Sans"/>
                          <a:sym typeface="Salesforce Sans"/>
                        </a:rPr>
                        <a:t>MuleSoft provides software componentry of the Anypoint Platform. The customer is responsible for patching and provision and managing internal uptime SLAs, where the hosting environment is a 3rd Party Cloud (e.g. AWS, Azure, Google) the customer has contracted with for hosting services.</a:t>
                      </a:r>
                      <a:endParaRPr sz="1000">
                        <a:latin typeface="Salesforce Sans"/>
                        <a:ea typeface="Salesforce Sans"/>
                        <a:cs typeface="Salesforce Sans"/>
                        <a:sym typeface="Salesforc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1"/>
          <p:cNvSpPr txBox="1"/>
          <p:nvPr>
            <p:ph type="title"/>
          </p:nvPr>
        </p:nvSpPr>
        <p:spPr>
          <a:xfrm>
            <a:off x="432489" y="48000"/>
            <a:ext cx="6653700" cy="740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dk1"/>
                </a:solidFill>
                <a:latin typeface="Salesforce Sans"/>
                <a:ea typeface="Salesforce Sans"/>
                <a:cs typeface="Salesforce Sans"/>
                <a:sym typeface="Salesforce Sans"/>
              </a:rPr>
              <a:t>Deployment Models</a:t>
            </a:r>
            <a:endParaRPr>
              <a:solidFill>
                <a:schemeClr val="dk1"/>
              </a:solidFill>
              <a:latin typeface="Salesforce Sans"/>
              <a:ea typeface="Salesforce Sans"/>
              <a:cs typeface="Salesforce Sans"/>
              <a:sym typeface="Salesforce Sans"/>
            </a:endParaRPr>
          </a:p>
        </p:txBody>
      </p:sp>
      <p:sp>
        <p:nvSpPr>
          <p:cNvPr id="298" name="Google Shape;298;p41"/>
          <p:cNvSpPr txBox="1"/>
          <p:nvPr>
            <p:ph idx="12" type="sldNum"/>
          </p:nvPr>
        </p:nvSpPr>
        <p:spPr>
          <a:xfrm>
            <a:off x="8038800" y="4852894"/>
            <a:ext cx="686400" cy="290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900">
                <a:solidFill>
                  <a:schemeClr val="accent2"/>
                </a:solidFill>
                <a:latin typeface="Salesforce Sans"/>
                <a:ea typeface="Salesforce Sans"/>
                <a:cs typeface="Salesforce Sans"/>
                <a:sym typeface="Salesforce Sans"/>
              </a:rPr>
              <a:t>‹#›</a:t>
            </a:fld>
            <a:endParaRPr sz="900">
              <a:solidFill>
                <a:schemeClr val="accent2"/>
              </a:solidFill>
              <a:latin typeface="Salesforce Sans"/>
              <a:ea typeface="Salesforce Sans"/>
              <a:cs typeface="Salesforce Sans"/>
              <a:sym typeface="Salesforce Sans"/>
            </a:endParaRPr>
          </a:p>
        </p:txBody>
      </p:sp>
      <p:graphicFrame>
        <p:nvGraphicFramePr>
          <p:cNvPr id="299" name="Google Shape;299;p41"/>
          <p:cNvGraphicFramePr/>
          <p:nvPr/>
        </p:nvGraphicFramePr>
        <p:xfrm>
          <a:off x="439625" y="1390650"/>
          <a:ext cx="3000000" cy="3000000"/>
        </p:xfrm>
        <a:graphic>
          <a:graphicData uri="http://schemas.openxmlformats.org/drawingml/2006/table">
            <a:tbl>
              <a:tblPr>
                <a:noFill/>
                <a:tableStyleId>{6EDBB73E-3382-4080-9AE3-64D895889F86}</a:tableStyleId>
              </a:tblPr>
              <a:tblGrid>
                <a:gridCol w="1641450"/>
                <a:gridCol w="1895275"/>
                <a:gridCol w="2033900"/>
                <a:gridCol w="1723750"/>
              </a:tblGrid>
              <a:tr h="495525">
                <a:tc>
                  <a:txBody>
                    <a:bodyPr/>
                    <a:lstStyle/>
                    <a:p>
                      <a:pPr indent="0" lvl="0" marL="0" rtl="0" algn="l">
                        <a:spcBef>
                          <a:spcPts val="0"/>
                        </a:spcBef>
                        <a:spcAft>
                          <a:spcPts val="0"/>
                        </a:spcAft>
                        <a:buNone/>
                      </a:pPr>
                      <a:r>
                        <a:t/>
                      </a:r>
                      <a:endParaRPr sz="1500">
                        <a:latin typeface="Salesforce Sans"/>
                        <a:ea typeface="Salesforce Sans"/>
                        <a:cs typeface="Salesforce Sans"/>
                        <a:sym typeface="Salesforce Sans"/>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lnB cap="flat" cmpd="sng" w="9525">
                      <a:solidFill>
                        <a:srgbClr val="8D837B"/>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CloudHub </a:t>
                      </a:r>
                      <a:endParaRPr sz="900">
                        <a:latin typeface="Salesforce Sans"/>
                        <a:ea typeface="Salesforce Sans"/>
                        <a:cs typeface="Salesforce Sans"/>
                        <a:sym typeface="Salesforce Sans"/>
                      </a:endParaRPr>
                    </a:p>
                    <a:p>
                      <a:pPr indent="0" lvl="0" marL="0" rtl="0" algn="ctr">
                        <a:spcBef>
                          <a:spcPts val="0"/>
                        </a:spcBef>
                        <a:spcAft>
                          <a:spcPts val="0"/>
                        </a:spcAft>
                        <a:buNone/>
                      </a:pPr>
                      <a:r>
                        <a:rPr lang="en" sz="900">
                          <a:latin typeface="Salesforce Sans"/>
                          <a:ea typeface="Salesforce Sans"/>
                          <a:cs typeface="Salesforce Sans"/>
                          <a:sym typeface="Salesforce Sans"/>
                        </a:rPr>
                        <a:t>(Commercial/GovCloud)</a:t>
                      </a:r>
                      <a:endParaRPr sz="900">
                        <a:latin typeface="Salesforce Sans"/>
                        <a:ea typeface="Salesforce Sans"/>
                        <a:cs typeface="Salesforce Sans"/>
                        <a:sym typeface="Salesforce Sans"/>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8D837B"/>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Hybrid </a:t>
                      </a:r>
                      <a:endParaRPr sz="900">
                        <a:latin typeface="Salesforce Sans"/>
                        <a:ea typeface="Salesforce Sans"/>
                        <a:cs typeface="Salesforce Sans"/>
                        <a:sym typeface="Salesforce Sans"/>
                      </a:endParaRPr>
                    </a:p>
                    <a:p>
                      <a:pPr indent="0" lvl="0" marL="0" rtl="0" algn="ctr">
                        <a:spcBef>
                          <a:spcPts val="0"/>
                        </a:spcBef>
                        <a:spcAft>
                          <a:spcPts val="0"/>
                        </a:spcAft>
                        <a:buNone/>
                      </a:pPr>
                      <a:r>
                        <a:rPr lang="en" sz="900">
                          <a:latin typeface="Salesforce Sans"/>
                          <a:ea typeface="Salesforce Sans"/>
                          <a:cs typeface="Salesforce Sans"/>
                          <a:sym typeface="Salesforce Sans"/>
                        </a:rPr>
                        <a:t>(Commercial/GovCloud) </a:t>
                      </a:r>
                      <a:endParaRPr sz="900">
                        <a:latin typeface="Salesforce Sans"/>
                        <a:ea typeface="Salesforce Sans"/>
                        <a:cs typeface="Salesforce Sans"/>
                        <a:sym typeface="Salesforce Sans"/>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8D837B"/>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On-premise </a:t>
                      </a:r>
                      <a:endParaRPr sz="900">
                        <a:latin typeface="Salesforce Sans"/>
                        <a:ea typeface="Salesforce Sans"/>
                        <a:cs typeface="Salesforce Sans"/>
                        <a:sym typeface="Salesforce Sans"/>
                      </a:endParaRPr>
                    </a:p>
                    <a:p>
                      <a:pPr indent="0" lvl="0" marL="0" rtl="0" algn="ctr">
                        <a:spcBef>
                          <a:spcPts val="0"/>
                        </a:spcBef>
                        <a:spcAft>
                          <a:spcPts val="0"/>
                        </a:spcAft>
                        <a:buNone/>
                      </a:pPr>
                      <a:r>
                        <a:rPr lang="en" sz="900">
                          <a:latin typeface="Salesforce Sans"/>
                          <a:ea typeface="Salesforce Sans"/>
                          <a:cs typeface="Salesforce Sans"/>
                          <a:sym typeface="Salesforce Sans"/>
                        </a:rPr>
                        <a:t>(Private Cloud Edition) </a:t>
                      </a:r>
                      <a:endParaRPr sz="1500">
                        <a:latin typeface="Salesforce Sans"/>
                        <a:ea typeface="Salesforce Sans"/>
                        <a:cs typeface="Salesforce Sans"/>
                        <a:sym typeface="Salesforce Sans"/>
                      </a:endParaRPr>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8D837B"/>
                      </a:solidFill>
                      <a:prstDash val="solid"/>
                      <a:round/>
                      <a:headEnd len="sm" w="sm" type="none"/>
                      <a:tailEnd len="sm" w="sm" type="none"/>
                    </a:lnB>
                  </a:tcPr>
                </a:tc>
              </a:tr>
              <a:tr h="453525">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Control Plane</a:t>
                      </a:r>
                      <a:endParaRPr sz="1500">
                        <a:latin typeface="Salesforce Sans"/>
                        <a:ea typeface="Salesforce Sans"/>
                        <a:cs typeface="Salesforce Sans"/>
                        <a:sym typeface="Salesforce Sans"/>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8D837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latin typeface="Salesforce Sans"/>
                        <a:ea typeface="Salesforce Sans"/>
                        <a:cs typeface="Salesforce Sans"/>
                        <a:sym typeface="Salesforce Sans"/>
                      </a:endParaRPr>
                    </a:p>
                  </a:txBody>
                  <a:tcPr marT="91425" marB="91425" marR="91425" marL="91425">
                    <a:lnT cap="flat" cmpd="sng" w="9525">
                      <a:solidFill>
                        <a:srgbClr val="8D837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latin typeface="Salesforce Sans"/>
                        <a:ea typeface="Salesforce Sans"/>
                        <a:cs typeface="Salesforce Sans"/>
                        <a:sym typeface="Salesforce Sans"/>
                      </a:endParaRPr>
                    </a:p>
                  </a:txBody>
                  <a:tcPr marT="91425" marB="91425" marR="91425" marL="91425">
                    <a:lnT cap="flat" cmpd="sng" w="9525">
                      <a:solidFill>
                        <a:srgbClr val="8D837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latin typeface="Salesforce Sans"/>
                        <a:ea typeface="Salesforce Sans"/>
                        <a:cs typeface="Salesforce Sans"/>
                        <a:sym typeface="Salesforce Sans"/>
                      </a:endParaRPr>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8D837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53525">
                <a:tc>
                  <a:txBody>
                    <a:bodyPr/>
                    <a:lstStyle/>
                    <a:p>
                      <a:pPr indent="0" lvl="0" marL="0" rtl="0" algn="l">
                        <a:spcBef>
                          <a:spcPts val="0"/>
                        </a:spcBef>
                        <a:spcAft>
                          <a:spcPts val="0"/>
                        </a:spcAft>
                        <a:buNone/>
                      </a:pPr>
                      <a:r>
                        <a:t/>
                      </a:r>
                      <a:endParaRPr sz="1500"/>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t/>
                      </a:r>
                      <a:endParaRPr sz="1500"/>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r>
              <a:tr h="453525">
                <a:tc>
                  <a:txBody>
                    <a:bodyPr/>
                    <a:lstStyle/>
                    <a:p>
                      <a:pPr indent="0" lvl="0" marL="0" rtl="0" algn="ctr">
                        <a:spcBef>
                          <a:spcPts val="0"/>
                        </a:spcBef>
                        <a:spcAft>
                          <a:spcPts val="0"/>
                        </a:spcAft>
                        <a:buNone/>
                      </a:pPr>
                      <a:r>
                        <a:rPr lang="en" sz="900">
                          <a:latin typeface="Salesforce Sans"/>
                          <a:ea typeface="Salesforce Sans"/>
                          <a:cs typeface="Salesforce Sans"/>
                          <a:sym typeface="Salesforce Sans"/>
                        </a:rPr>
                        <a:t>Runtime</a:t>
                      </a:r>
                      <a:r>
                        <a:rPr lang="en" sz="900">
                          <a:latin typeface="Salesforce Sans"/>
                          <a:ea typeface="Salesforce Sans"/>
                          <a:cs typeface="Salesforce Sans"/>
                          <a:sym typeface="Salesforce Sans"/>
                        </a:rPr>
                        <a:t> Plane</a:t>
                      </a:r>
                      <a:endParaRPr sz="1500">
                        <a:latin typeface="Salesforce Sans"/>
                        <a:ea typeface="Salesforce Sans"/>
                        <a:cs typeface="Salesforce Sans"/>
                        <a:sym typeface="Salesforce Sans"/>
                      </a:endParaRPr>
                    </a:p>
                  </a:txBody>
                  <a:tcPr marT="91425" marB="91425" marR="91425" marL="91425">
                    <a:lnL cap="flat" cmpd="sng" w="9525">
                      <a:solidFill>
                        <a:srgbClr val="9E9E9E">
                          <a:alpha val="0"/>
                        </a:srgbClr>
                      </a:solidFill>
                      <a:prstDash val="solid"/>
                      <a:round/>
                      <a:headEnd len="sm" w="sm" type="none"/>
                      <a:tailEnd len="sm" w="sm" type="none"/>
                    </a:lnL>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r>
              <a:tr h="453525">
                <a:tc>
                  <a:txBody>
                    <a:bodyPr/>
                    <a:lstStyle/>
                    <a:p>
                      <a:pPr indent="0" lvl="0" marL="0" rtl="0" algn="l">
                        <a:spcBef>
                          <a:spcPts val="0"/>
                        </a:spcBef>
                        <a:spcAft>
                          <a:spcPts val="0"/>
                        </a:spcAft>
                        <a:buNone/>
                      </a:pPr>
                      <a:r>
                        <a:t/>
                      </a:r>
                      <a:endParaRPr sz="1500"/>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300" name="Google Shape;300;p41"/>
          <p:cNvPicPr preferRelativeResize="0"/>
          <p:nvPr/>
        </p:nvPicPr>
        <p:blipFill rotWithShape="1">
          <a:blip r:embed="rId4">
            <a:alphaModFix/>
          </a:blip>
          <a:srcRect b="0" l="0" r="0" t="0"/>
          <a:stretch/>
        </p:blipFill>
        <p:spPr>
          <a:xfrm>
            <a:off x="2548373" y="1973550"/>
            <a:ext cx="717700" cy="481300"/>
          </a:xfrm>
          <a:prstGeom prst="rect">
            <a:avLst/>
          </a:prstGeom>
          <a:noFill/>
          <a:ln>
            <a:noFill/>
          </a:ln>
        </p:spPr>
      </p:pic>
      <p:pic>
        <p:nvPicPr>
          <p:cNvPr id="301" name="Google Shape;301;p41"/>
          <p:cNvPicPr preferRelativeResize="0"/>
          <p:nvPr/>
        </p:nvPicPr>
        <p:blipFill rotWithShape="1">
          <a:blip r:embed="rId5">
            <a:alphaModFix/>
          </a:blip>
          <a:srcRect b="0" l="0" r="0" t="0"/>
          <a:stretch/>
        </p:blipFill>
        <p:spPr>
          <a:xfrm>
            <a:off x="4768100" y="3185225"/>
            <a:ext cx="523368" cy="533400"/>
          </a:xfrm>
          <a:prstGeom prst="rect">
            <a:avLst/>
          </a:prstGeom>
          <a:noFill/>
          <a:ln>
            <a:noFill/>
          </a:ln>
        </p:spPr>
      </p:pic>
      <p:grpSp>
        <p:nvGrpSpPr>
          <p:cNvPr id="302" name="Google Shape;302;p41"/>
          <p:cNvGrpSpPr/>
          <p:nvPr/>
        </p:nvGrpSpPr>
        <p:grpSpPr>
          <a:xfrm>
            <a:off x="5201368" y="2881672"/>
            <a:ext cx="686813" cy="408412"/>
            <a:chOff x="4376351" y="4453555"/>
            <a:chExt cx="512700" cy="300767"/>
          </a:xfrm>
        </p:grpSpPr>
        <p:pic>
          <p:nvPicPr>
            <p:cNvPr id="303" name="Google Shape;303;p41"/>
            <p:cNvPicPr preferRelativeResize="0"/>
            <p:nvPr/>
          </p:nvPicPr>
          <p:blipFill rotWithShape="1">
            <a:blip r:embed="rId6">
              <a:alphaModFix/>
            </a:blip>
            <a:srcRect b="0" l="0" r="0" t="0"/>
            <a:stretch/>
          </p:blipFill>
          <p:spPr>
            <a:xfrm>
              <a:off x="4376351" y="4453555"/>
              <a:ext cx="512700" cy="300767"/>
            </a:xfrm>
            <a:prstGeom prst="rect">
              <a:avLst/>
            </a:prstGeom>
            <a:noFill/>
            <a:ln>
              <a:noFill/>
            </a:ln>
          </p:spPr>
        </p:pic>
        <p:sp>
          <p:nvSpPr>
            <p:cNvPr id="304" name="Google Shape;304;p41"/>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41"/>
          <p:cNvGrpSpPr/>
          <p:nvPr/>
        </p:nvGrpSpPr>
        <p:grpSpPr>
          <a:xfrm>
            <a:off x="725499" y="3840625"/>
            <a:ext cx="1547451" cy="950378"/>
            <a:chOff x="573099" y="3688225"/>
            <a:chExt cx="1547451" cy="950378"/>
          </a:xfrm>
        </p:grpSpPr>
        <p:pic>
          <p:nvPicPr>
            <p:cNvPr id="306" name="Google Shape;306;p41"/>
            <p:cNvPicPr preferRelativeResize="0"/>
            <p:nvPr/>
          </p:nvPicPr>
          <p:blipFill rotWithShape="1">
            <a:blip r:embed="rId5">
              <a:alphaModFix/>
            </a:blip>
            <a:srcRect b="0" l="0" r="0" t="0"/>
            <a:stretch/>
          </p:blipFill>
          <p:spPr>
            <a:xfrm>
              <a:off x="605662" y="4088149"/>
              <a:ext cx="199987" cy="208147"/>
            </a:xfrm>
            <a:prstGeom prst="rect">
              <a:avLst/>
            </a:prstGeom>
            <a:noFill/>
            <a:ln>
              <a:noFill/>
            </a:ln>
          </p:spPr>
        </p:pic>
        <p:grpSp>
          <p:nvGrpSpPr>
            <p:cNvPr id="307" name="Google Shape;307;p41"/>
            <p:cNvGrpSpPr/>
            <p:nvPr/>
          </p:nvGrpSpPr>
          <p:grpSpPr>
            <a:xfrm>
              <a:off x="576100" y="4449059"/>
              <a:ext cx="259529" cy="189543"/>
              <a:chOff x="4376351" y="4453555"/>
              <a:chExt cx="512700" cy="300767"/>
            </a:xfrm>
          </p:grpSpPr>
          <p:pic>
            <p:nvPicPr>
              <p:cNvPr id="308" name="Google Shape;308;p41"/>
              <p:cNvPicPr preferRelativeResize="0"/>
              <p:nvPr/>
            </p:nvPicPr>
            <p:blipFill rotWithShape="1">
              <a:blip r:embed="rId6">
                <a:alphaModFix/>
              </a:blip>
              <a:srcRect b="0" l="0" r="0" t="0"/>
              <a:stretch/>
            </p:blipFill>
            <p:spPr>
              <a:xfrm>
                <a:off x="4376351" y="4453555"/>
                <a:ext cx="512700" cy="300767"/>
              </a:xfrm>
              <a:prstGeom prst="rect">
                <a:avLst/>
              </a:prstGeom>
              <a:noFill/>
              <a:ln>
                <a:noFill/>
              </a:ln>
            </p:spPr>
          </p:pic>
          <p:sp>
            <p:nvSpPr>
              <p:cNvPr id="309" name="Google Shape;309;p41"/>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0" name="Google Shape;310;p41"/>
            <p:cNvPicPr preferRelativeResize="0"/>
            <p:nvPr/>
          </p:nvPicPr>
          <p:blipFill rotWithShape="1">
            <a:blip r:embed="rId4">
              <a:alphaModFix/>
            </a:blip>
            <a:srcRect b="0" l="0" r="0" t="0"/>
            <a:stretch/>
          </p:blipFill>
          <p:spPr>
            <a:xfrm>
              <a:off x="573099" y="3753750"/>
              <a:ext cx="265100" cy="181545"/>
            </a:xfrm>
            <a:prstGeom prst="rect">
              <a:avLst/>
            </a:prstGeom>
            <a:noFill/>
            <a:ln>
              <a:noFill/>
            </a:ln>
          </p:spPr>
        </p:pic>
        <p:sp>
          <p:nvSpPr>
            <p:cNvPr id="311" name="Google Shape;311;p41"/>
            <p:cNvSpPr txBox="1"/>
            <p:nvPr/>
          </p:nvSpPr>
          <p:spPr>
            <a:xfrm>
              <a:off x="805650" y="3688225"/>
              <a:ext cx="13149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Verdana"/>
                  <a:ea typeface="Verdana"/>
                  <a:cs typeface="Verdana"/>
                  <a:sym typeface="Verdana"/>
                </a:rPr>
                <a:t>Managed by MuleSoft</a:t>
              </a:r>
              <a:endParaRPr sz="600"/>
            </a:p>
          </p:txBody>
        </p:sp>
        <p:sp>
          <p:nvSpPr>
            <p:cNvPr id="312" name="Google Shape;312;p41"/>
            <p:cNvSpPr txBox="1"/>
            <p:nvPr/>
          </p:nvSpPr>
          <p:spPr>
            <a:xfrm>
              <a:off x="805650" y="3993025"/>
              <a:ext cx="13149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Verdana"/>
                  <a:ea typeface="Verdana"/>
                  <a:cs typeface="Verdana"/>
                  <a:sym typeface="Verdana"/>
                </a:rPr>
                <a:t>Managed by the Customer (Data center)</a:t>
              </a:r>
              <a:endParaRPr sz="600"/>
            </a:p>
          </p:txBody>
        </p:sp>
        <p:sp>
          <p:nvSpPr>
            <p:cNvPr id="313" name="Google Shape;313;p41"/>
            <p:cNvSpPr txBox="1"/>
            <p:nvPr/>
          </p:nvSpPr>
          <p:spPr>
            <a:xfrm>
              <a:off x="805650" y="4374025"/>
              <a:ext cx="13149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Verdana"/>
                  <a:ea typeface="Verdana"/>
                  <a:cs typeface="Verdana"/>
                  <a:sym typeface="Verdana"/>
                </a:rPr>
                <a:t>Managed by the Customer (3rd party Cloud)</a:t>
              </a:r>
              <a:endParaRPr sz="600">
                <a:latin typeface="Verdana"/>
                <a:ea typeface="Verdana"/>
                <a:cs typeface="Verdana"/>
                <a:sym typeface="Verdana"/>
              </a:endParaRPr>
            </a:p>
          </p:txBody>
        </p:sp>
      </p:grpSp>
      <p:pic>
        <p:nvPicPr>
          <p:cNvPr id="314" name="Google Shape;314;p41"/>
          <p:cNvPicPr preferRelativeResize="0"/>
          <p:nvPr/>
        </p:nvPicPr>
        <p:blipFill rotWithShape="1">
          <a:blip r:embed="rId4">
            <a:alphaModFix/>
          </a:blip>
          <a:srcRect b="0" l="0" r="0" t="0"/>
          <a:stretch/>
        </p:blipFill>
        <p:spPr>
          <a:xfrm>
            <a:off x="2548373" y="2887950"/>
            <a:ext cx="717700" cy="481300"/>
          </a:xfrm>
          <a:prstGeom prst="rect">
            <a:avLst/>
          </a:prstGeom>
          <a:noFill/>
          <a:ln>
            <a:noFill/>
          </a:ln>
        </p:spPr>
      </p:pic>
      <p:pic>
        <p:nvPicPr>
          <p:cNvPr id="315" name="Google Shape;315;p41"/>
          <p:cNvPicPr preferRelativeResize="0"/>
          <p:nvPr/>
        </p:nvPicPr>
        <p:blipFill rotWithShape="1">
          <a:blip r:embed="rId4">
            <a:alphaModFix/>
          </a:blip>
          <a:srcRect b="0" l="0" r="0" t="0"/>
          <a:stretch/>
        </p:blipFill>
        <p:spPr>
          <a:xfrm>
            <a:off x="4605773" y="1973550"/>
            <a:ext cx="717700" cy="481300"/>
          </a:xfrm>
          <a:prstGeom prst="rect">
            <a:avLst/>
          </a:prstGeom>
          <a:noFill/>
          <a:ln>
            <a:noFill/>
          </a:ln>
        </p:spPr>
      </p:pic>
      <p:pic>
        <p:nvPicPr>
          <p:cNvPr id="316" name="Google Shape;316;p41"/>
          <p:cNvPicPr preferRelativeResize="0"/>
          <p:nvPr/>
        </p:nvPicPr>
        <p:blipFill rotWithShape="1">
          <a:blip r:embed="rId4">
            <a:alphaModFix/>
          </a:blip>
          <a:srcRect b="0" l="0" r="0" t="0"/>
          <a:stretch/>
        </p:blipFill>
        <p:spPr>
          <a:xfrm>
            <a:off x="4072373" y="2887950"/>
            <a:ext cx="717700" cy="481300"/>
          </a:xfrm>
          <a:prstGeom prst="rect">
            <a:avLst/>
          </a:prstGeom>
          <a:noFill/>
          <a:ln>
            <a:noFill/>
          </a:ln>
        </p:spPr>
      </p:pic>
      <p:pic>
        <p:nvPicPr>
          <p:cNvPr id="317" name="Google Shape;317;p41"/>
          <p:cNvPicPr preferRelativeResize="0"/>
          <p:nvPr/>
        </p:nvPicPr>
        <p:blipFill rotWithShape="1">
          <a:blip r:embed="rId5">
            <a:alphaModFix/>
          </a:blip>
          <a:srcRect b="0" l="0" r="0" t="0"/>
          <a:stretch/>
        </p:blipFill>
        <p:spPr>
          <a:xfrm>
            <a:off x="6292100" y="3185225"/>
            <a:ext cx="523368" cy="533400"/>
          </a:xfrm>
          <a:prstGeom prst="rect">
            <a:avLst/>
          </a:prstGeom>
          <a:noFill/>
          <a:ln>
            <a:noFill/>
          </a:ln>
        </p:spPr>
      </p:pic>
      <p:grpSp>
        <p:nvGrpSpPr>
          <p:cNvPr id="318" name="Google Shape;318;p41"/>
          <p:cNvGrpSpPr/>
          <p:nvPr/>
        </p:nvGrpSpPr>
        <p:grpSpPr>
          <a:xfrm>
            <a:off x="6725368" y="2881672"/>
            <a:ext cx="686813" cy="408412"/>
            <a:chOff x="4376351" y="4453555"/>
            <a:chExt cx="512700" cy="300767"/>
          </a:xfrm>
        </p:grpSpPr>
        <p:pic>
          <p:nvPicPr>
            <p:cNvPr id="319" name="Google Shape;319;p41"/>
            <p:cNvPicPr preferRelativeResize="0"/>
            <p:nvPr/>
          </p:nvPicPr>
          <p:blipFill rotWithShape="1">
            <a:blip r:embed="rId6">
              <a:alphaModFix/>
            </a:blip>
            <a:srcRect b="0" l="0" r="0" t="0"/>
            <a:stretch/>
          </p:blipFill>
          <p:spPr>
            <a:xfrm>
              <a:off x="4376351" y="4453555"/>
              <a:ext cx="512700" cy="300767"/>
            </a:xfrm>
            <a:prstGeom prst="rect">
              <a:avLst/>
            </a:prstGeom>
            <a:noFill/>
            <a:ln>
              <a:noFill/>
            </a:ln>
          </p:spPr>
        </p:pic>
        <p:sp>
          <p:nvSpPr>
            <p:cNvPr id="320" name="Google Shape;320;p41"/>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1" name="Google Shape;321;p41"/>
          <p:cNvPicPr preferRelativeResize="0"/>
          <p:nvPr/>
        </p:nvPicPr>
        <p:blipFill rotWithShape="1">
          <a:blip r:embed="rId5">
            <a:alphaModFix/>
          </a:blip>
          <a:srcRect b="0" l="0" r="0" t="0"/>
          <a:stretch/>
        </p:blipFill>
        <p:spPr>
          <a:xfrm>
            <a:off x="6292100" y="2194625"/>
            <a:ext cx="523368" cy="533400"/>
          </a:xfrm>
          <a:prstGeom prst="rect">
            <a:avLst/>
          </a:prstGeom>
          <a:noFill/>
          <a:ln>
            <a:noFill/>
          </a:ln>
        </p:spPr>
      </p:pic>
      <p:grpSp>
        <p:nvGrpSpPr>
          <p:cNvPr id="322" name="Google Shape;322;p41"/>
          <p:cNvGrpSpPr/>
          <p:nvPr/>
        </p:nvGrpSpPr>
        <p:grpSpPr>
          <a:xfrm>
            <a:off x="6725368" y="1967272"/>
            <a:ext cx="686813" cy="408412"/>
            <a:chOff x="4376351" y="4453555"/>
            <a:chExt cx="512700" cy="300767"/>
          </a:xfrm>
        </p:grpSpPr>
        <p:pic>
          <p:nvPicPr>
            <p:cNvPr id="323" name="Google Shape;323;p41"/>
            <p:cNvPicPr preferRelativeResize="0"/>
            <p:nvPr/>
          </p:nvPicPr>
          <p:blipFill rotWithShape="1">
            <a:blip r:embed="rId6">
              <a:alphaModFix/>
            </a:blip>
            <a:srcRect b="0" l="0" r="0" t="0"/>
            <a:stretch/>
          </p:blipFill>
          <p:spPr>
            <a:xfrm>
              <a:off x="4376351" y="4453555"/>
              <a:ext cx="512700" cy="300767"/>
            </a:xfrm>
            <a:prstGeom prst="rect">
              <a:avLst/>
            </a:prstGeom>
            <a:noFill/>
            <a:ln>
              <a:noFill/>
            </a:ln>
          </p:spPr>
        </p:pic>
        <p:sp>
          <p:nvSpPr>
            <p:cNvPr id="324" name="Google Shape;324;p41"/>
            <p:cNvSpPr/>
            <p:nvPr/>
          </p:nvSpPr>
          <p:spPr>
            <a:xfrm>
              <a:off x="4466525" y="4584725"/>
              <a:ext cx="354600" cy="7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MuleSoft Corporate 3.0">
  <a:themeElements>
    <a:clrScheme name="Simple Light">
      <a:dk1>
        <a:srgbClr val="00A0DF"/>
      </a:dk1>
      <a:lt1>
        <a:srgbClr val="FFFFFF"/>
      </a:lt1>
      <a:dk2>
        <a:srgbClr val="59575C"/>
      </a:dk2>
      <a:lt2>
        <a:srgbClr val="F1F1F1"/>
      </a:lt2>
      <a:accent1>
        <a:srgbClr val="00A0DF"/>
      </a:accent1>
      <a:accent2>
        <a:srgbClr val="59575C"/>
      </a:accent2>
      <a:accent3>
        <a:srgbClr val="00B39C"/>
      </a:accent3>
      <a:accent4>
        <a:srgbClr val="5E66F9"/>
      </a:accent4>
      <a:accent5>
        <a:srgbClr val="0097A7"/>
      </a:accent5>
      <a:accent6>
        <a:srgbClr val="BCD85F"/>
      </a:accent6>
      <a:hlink>
        <a:srgbClr val="00A0D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